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tags/tag38.xml" ContentType="application/vnd.openxmlformats-officedocument.presentationml.tags+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slideLayouts/slideLayout31.xml" ContentType="application/vnd.openxmlformats-officedocument.presentationml.slideLayout+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ags/tag7.xml" ContentType="application/vnd.openxmlformats-officedocument.presentationml.tags+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tags/tag29.xml" ContentType="application/vnd.openxmlformats-officedocument.presentationml.tags+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slideLayouts/slideLayout40.xml" ContentType="application/vnd.openxmlformats-officedocument.presentationml.slideLayout+xml"/>
  <Override PartName="/ppt/tags/tag14.xml" ContentType="application/vnd.openxmlformats-officedocument.presentationml.tags+xml"/>
  <Override PartName="/ppt/tags/tag25.xml" ContentType="application/vnd.openxmlformats-officedocument.presentationml.tag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86" r:id="rId3"/>
    <p:sldMasterId id="2147483720" r:id="rId4"/>
  </p:sldMasterIdLst>
  <p:notesMasterIdLst>
    <p:notesMasterId r:id="rId23"/>
  </p:notesMasterIdLst>
  <p:handoutMasterIdLst>
    <p:handoutMasterId r:id="rId24"/>
  </p:handoutMasterIdLst>
  <p:sldIdLst>
    <p:sldId id="282" r:id="rId5"/>
    <p:sldId id="383" r:id="rId6"/>
    <p:sldId id="384" r:id="rId7"/>
    <p:sldId id="385" r:id="rId8"/>
    <p:sldId id="392" r:id="rId9"/>
    <p:sldId id="388" r:id="rId10"/>
    <p:sldId id="391" r:id="rId11"/>
    <p:sldId id="389" r:id="rId12"/>
    <p:sldId id="379" r:id="rId13"/>
    <p:sldId id="380" r:id="rId14"/>
    <p:sldId id="397" r:id="rId15"/>
    <p:sldId id="386" r:id="rId16"/>
    <p:sldId id="387" r:id="rId17"/>
    <p:sldId id="393" r:id="rId18"/>
    <p:sldId id="394" r:id="rId19"/>
    <p:sldId id="395" r:id="rId20"/>
    <p:sldId id="372" r:id="rId21"/>
    <p:sldId id="398" r:id="rId22"/>
  </p:sldIdLst>
  <p:sldSz cx="9144000" cy="6858000" type="screen4x3"/>
  <p:notesSz cx="6731000" cy="9863138"/>
  <p:defaultTextStyle>
    <a:defPPr>
      <a:defRPr lang="en-US"/>
    </a:defPPr>
    <a:lvl1pPr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99"/>
    <a:srgbClr val="DDEBFB"/>
    <a:srgbClr val="CCFFFF"/>
    <a:srgbClr val="008000"/>
    <a:srgbClr val="CCFF99"/>
    <a:srgbClr val="FFCC99"/>
    <a:srgbClr val="FF9933"/>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brucemountain:Documents:CME:Projects:2011:Rule%20change%20committee:110610%20calculation%20sheet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AU"/>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75990824109216"/>
          <c:y val="1.6199713124765213E-2"/>
          <c:w val="0.82811570183057603"/>
          <c:h val="0.65218875769672435"/>
        </c:manualLayout>
      </c:layout>
      <c:barChart>
        <c:barDir val="col"/>
        <c:grouping val="clustered"/>
        <c:ser>
          <c:idx val="0"/>
          <c:order val="0"/>
          <c:tx>
            <c:strRef>
              <c:f>'Comparative debt rates'!$B$1</c:f>
              <c:strCache>
                <c:ptCount val="1"/>
                <c:pt idx="0">
                  <c:v>Cost of debt (nominal)</c:v>
                </c:pt>
              </c:strCache>
            </c:strRef>
          </c:tx>
          <c:dPt>
            <c:idx val="0"/>
            <c:spPr>
              <a:solidFill>
                <a:srgbClr val="FF0000"/>
              </a:solidFill>
            </c:spPr>
          </c:dPt>
          <c:dPt>
            <c:idx val="1"/>
            <c:spPr>
              <a:solidFill>
                <a:srgbClr val="FF0000"/>
              </a:solidFill>
            </c:spPr>
          </c:dPt>
          <c:dPt>
            <c:idx val="2"/>
            <c:spPr>
              <a:solidFill>
                <a:srgbClr val="FF0000"/>
              </a:solidFill>
            </c:spPr>
          </c:dPt>
          <c:dPt>
            <c:idx val="3"/>
            <c:spPr>
              <a:solidFill>
                <a:srgbClr val="FF0000"/>
              </a:solidFill>
            </c:spPr>
          </c:dPt>
          <c:dPt>
            <c:idx val="4"/>
            <c:spPr>
              <a:solidFill>
                <a:srgbClr val="000090"/>
              </a:solidFill>
            </c:spPr>
          </c:dPt>
          <c:dPt>
            <c:idx val="5"/>
            <c:spPr>
              <a:solidFill>
                <a:srgbClr val="008000"/>
              </a:solidFill>
            </c:spPr>
          </c:dPt>
          <c:dPt>
            <c:idx val="6"/>
            <c:spPr>
              <a:solidFill>
                <a:srgbClr val="FFFF00"/>
              </a:solidFill>
            </c:spPr>
          </c:dPt>
          <c:dPt>
            <c:idx val="7"/>
            <c:spPr>
              <a:solidFill>
                <a:srgbClr val="000090"/>
              </a:solidFill>
            </c:spPr>
          </c:dPt>
          <c:dPt>
            <c:idx val="8"/>
            <c:spPr>
              <a:solidFill>
                <a:srgbClr val="FFFF00"/>
              </a:solidFill>
            </c:spPr>
          </c:dPt>
          <c:dPt>
            <c:idx val="9"/>
            <c:spPr>
              <a:solidFill>
                <a:srgbClr val="FFFF00"/>
              </a:solidFill>
            </c:spPr>
          </c:dPt>
          <c:dPt>
            <c:idx val="10"/>
            <c:spPr>
              <a:solidFill>
                <a:srgbClr val="008000"/>
              </a:solidFill>
            </c:spPr>
          </c:dPt>
          <c:cat>
            <c:strRef>
              <c:f>'Comparative debt rates'!$A$2:$A$12</c:f>
              <c:strCache>
                <c:ptCount val="11"/>
                <c:pt idx="0">
                  <c:v>AER (Jemena)</c:v>
                </c:pt>
                <c:pt idx="1">
                  <c:v>AER (Qld and SA)</c:v>
                </c:pt>
                <c:pt idx="2">
                  <c:v>AER (Citipower)</c:v>
                </c:pt>
                <c:pt idx="3">
                  <c:v>AER (NSW )</c:v>
                </c:pt>
                <c:pt idx="4">
                  <c:v>NZ Commerce Commission </c:v>
                </c:pt>
                <c:pt idx="5">
                  <c:v>SP Ausnet</c:v>
                </c:pt>
                <c:pt idx="6">
                  <c:v>Wesfarmers </c:v>
                </c:pt>
                <c:pt idx="7">
                  <c:v>Ofgem (distributors)</c:v>
                </c:pt>
                <c:pt idx="8">
                  <c:v>Australian Paper</c:v>
                </c:pt>
                <c:pt idx="9">
                  <c:v>Westfield</c:v>
                </c:pt>
                <c:pt idx="10">
                  <c:v>NSW Treasury </c:v>
                </c:pt>
              </c:strCache>
            </c:strRef>
          </c:cat>
          <c:val>
            <c:numRef>
              <c:f>'Comparative debt rates'!$B$2:$B$12</c:f>
              <c:numCache>
                <c:formatCode>0.00%</c:formatCode>
                <c:ptCount val="11"/>
                <c:pt idx="0">
                  <c:v>9.3500000000000277E-2</c:v>
                </c:pt>
                <c:pt idx="1">
                  <c:v>8.9800000000000157E-2</c:v>
                </c:pt>
                <c:pt idx="2">
                  <c:v>8.8100000000000248E-2</c:v>
                </c:pt>
                <c:pt idx="3">
                  <c:v>8.8200000000000056E-2</c:v>
                </c:pt>
                <c:pt idx="4">
                  <c:v>7.2000000000000036E-2</c:v>
                </c:pt>
                <c:pt idx="5">
                  <c:v>6.8700000000000053E-2</c:v>
                </c:pt>
                <c:pt idx="6">
                  <c:v>6.7500000000000046E-2</c:v>
                </c:pt>
                <c:pt idx="7" formatCode="0.000%">
                  <c:v>6.5000000000000044E-2</c:v>
                </c:pt>
                <c:pt idx="8">
                  <c:v>6.230000000000005E-2</c:v>
                </c:pt>
                <c:pt idx="9">
                  <c:v>6.2000000000000034E-2</c:v>
                </c:pt>
                <c:pt idx="10">
                  <c:v>5.3000000000000026E-2</c:v>
                </c:pt>
              </c:numCache>
            </c:numRef>
          </c:val>
        </c:ser>
        <c:gapWidth val="39"/>
        <c:axId val="45108224"/>
        <c:axId val="45110016"/>
      </c:barChart>
      <c:catAx>
        <c:axId val="45108224"/>
        <c:scaling>
          <c:orientation val="minMax"/>
        </c:scaling>
        <c:axPos val="b"/>
        <c:majorTickMark val="none"/>
        <c:tickLblPos val="nextTo"/>
        <c:txPr>
          <a:bodyPr/>
          <a:lstStyle/>
          <a:p>
            <a:pPr>
              <a:defRPr lang="en-US" b="1"/>
            </a:pPr>
            <a:endParaRPr lang="en-US"/>
          </a:p>
        </c:txPr>
        <c:crossAx val="45110016"/>
        <c:crosses val="autoZero"/>
        <c:auto val="1"/>
        <c:lblAlgn val="ctr"/>
        <c:lblOffset val="100"/>
      </c:catAx>
      <c:valAx>
        <c:axId val="45110016"/>
        <c:scaling>
          <c:orientation val="minMax"/>
        </c:scaling>
        <c:axPos val="l"/>
        <c:title>
          <c:tx>
            <c:rich>
              <a:bodyPr/>
              <a:lstStyle/>
              <a:p>
                <a:pPr>
                  <a:defRPr lang="en-US"/>
                </a:pPr>
                <a:r>
                  <a:rPr lang="en-US"/>
                  <a:t>Nominal</a:t>
                </a:r>
                <a:r>
                  <a:rPr lang="en-US" baseline="0"/>
                  <a:t> cost of debt (%)</a:t>
                </a:r>
                <a:endParaRPr lang="en-US"/>
              </a:p>
            </c:rich>
          </c:tx>
          <c:layout/>
        </c:title>
        <c:numFmt formatCode="0.00%" sourceLinked="1"/>
        <c:tickLblPos val="nextTo"/>
        <c:txPr>
          <a:bodyPr/>
          <a:lstStyle/>
          <a:p>
            <a:pPr>
              <a:defRPr lang="en-US"/>
            </a:pPr>
            <a:endParaRPr lang="en-US"/>
          </a:p>
        </c:txPr>
        <c:crossAx val="45108224"/>
        <c:crosses val="autoZero"/>
        <c:crossBetween val="between"/>
      </c:valAx>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defTabSz="912813">
              <a:defRPr sz="1200">
                <a:latin typeface="Arial" charset="0"/>
                <a:ea typeface="ＭＳ Ｐゴシック" charset="-128"/>
                <a:cs typeface="ＭＳ Ｐゴシック" charset="-128"/>
              </a:defRPr>
            </a:lvl1pPr>
          </a:lstStyle>
          <a:p>
            <a:pPr>
              <a:defRPr/>
            </a:pPr>
            <a:endParaRPr lang="en-US"/>
          </a:p>
        </p:txBody>
      </p:sp>
      <p:sp>
        <p:nvSpPr>
          <p:cNvPr id="136195" name="Rectangle 3"/>
          <p:cNvSpPr>
            <a:spLocks noGrp="1" noChangeArrowheads="1"/>
          </p:cNvSpPr>
          <p:nvPr>
            <p:ph type="dt" sz="quarter" idx="1"/>
          </p:nvPr>
        </p:nvSpPr>
        <p:spPr bwMode="auto">
          <a:xfrm>
            <a:off x="3811588" y="0"/>
            <a:ext cx="2917825" cy="493713"/>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r" defTabSz="912813">
              <a:defRPr sz="1200">
                <a:latin typeface="Arial" charset="0"/>
                <a:ea typeface="ＭＳ Ｐゴシック" charset="-128"/>
                <a:cs typeface="ＭＳ Ｐゴシック" charset="-128"/>
              </a:defRPr>
            </a:lvl1pPr>
          </a:lstStyle>
          <a:p>
            <a:pPr>
              <a:defRPr/>
            </a:pPr>
            <a:endParaRPr lang="en-US"/>
          </a:p>
        </p:txBody>
      </p:sp>
      <p:sp>
        <p:nvSpPr>
          <p:cNvPr id="136196" name="Rectangle 4"/>
          <p:cNvSpPr>
            <a:spLocks noGrp="1" noChangeArrowheads="1"/>
          </p:cNvSpPr>
          <p:nvPr>
            <p:ph type="ftr" sz="quarter" idx="2"/>
          </p:nvPr>
        </p:nvSpPr>
        <p:spPr bwMode="auto">
          <a:xfrm>
            <a:off x="0" y="9367838"/>
            <a:ext cx="2917825" cy="4937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defTabSz="912813">
              <a:defRPr sz="1200">
                <a:latin typeface="Arial" charset="0"/>
                <a:ea typeface="ＭＳ Ｐゴシック" charset="-128"/>
                <a:cs typeface="ＭＳ Ｐゴシック" charset="-128"/>
              </a:defRPr>
            </a:lvl1pPr>
          </a:lstStyle>
          <a:p>
            <a:pPr>
              <a:defRPr/>
            </a:pPr>
            <a:endParaRPr lang="en-US"/>
          </a:p>
        </p:txBody>
      </p:sp>
      <p:sp>
        <p:nvSpPr>
          <p:cNvPr id="136197" name="Rectangle 5"/>
          <p:cNvSpPr>
            <a:spLocks noGrp="1" noChangeArrowheads="1"/>
          </p:cNvSpPr>
          <p:nvPr>
            <p:ph type="sldNum" sz="quarter" idx="3"/>
          </p:nvPr>
        </p:nvSpPr>
        <p:spPr bwMode="auto">
          <a:xfrm>
            <a:off x="3811588" y="9367838"/>
            <a:ext cx="2917825" cy="4937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defTabSz="912813">
              <a:defRPr sz="1200"/>
            </a:lvl1pPr>
          </a:lstStyle>
          <a:p>
            <a:fld id="{644F85B9-A483-4CE9-AFF4-2D2ABAA2C04F}" type="slidenum">
              <a:rPr lang="en-AU"/>
              <a:pPr/>
              <a:t>‹#›</a:t>
            </a:fld>
            <a:endParaRPr lang="en-AU"/>
          </a:p>
        </p:txBody>
      </p:sp>
    </p:spTree>
    <p:extLst>
      <p:ext uri="{BB962C8B-B14F-4D97-AF65-F5344CB8AC3E}">
        <p14:creationId xmlns:p14="http://schemas.microsoft.com/office/powerpoint/2010/main" xmlns="" val="244524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defTabSz="912813">
              <a:defRPr sz="1200">
                <a:latin typeface="Arial" charset="0"/>
                <a:ea typeface="ＭＳ Ｐゴシック" charset="-128"/>
                <a:cs typeface="ＭＳ Ｐゴシック" charset="-128"/>
              </a:defRPr>
            </a:lvl1pPr>
          </a:lstStyle>
          <a:p>
            <a:pPr>
              <a:defRPr/>
            </a:pPr>
            <a:endParaRPr lang="en-US"/>
          </a:p>
        </p:txBody>
      </p:sp>
      <p:sp>
        <p:nvSpPr>
          <p:cNvPr id="10243" name="Rectangle 3"/>
          <p:cNvSpPr>
            <a:spLocks noGrp="1" noChangeArrowheads="1"/>
          </p:cNvSpPr>
          <p:nvPr>
            <p:ph type="dt" idx="1"/>
          </p:nvPr>
        </p:nvSpPr>
        <p:spPr bwMode="auto">
          <a:xfrm>
            <a:off x="3811588" y="0"/>
            <a:ext cx="2917825" cy="493713"/>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lvl1pPr algn="r" defTabSz="912813">
              <a:defRPr sz="1200">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01700" y="739775"/>
            <a:ext cx="4929188" cy="36972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73100" y="4684713"/>
            <a:ext cx="5384800" cy="4438650"/>
          </a:xfrm>
          <a:prstGeom prst="rect">
            <a:avLst/>
          </a:prstGeom>
          <a:noFill/>
          <a:ln w="9525">
            <a:noFill/>
            <a:miter lim="800000"/>
            <a:headEnd/>
            <a:tailEnd/>
          </a:ln>
          <a:effectLst/>
        </p:spPr>
        <p:txBody>
          <a:bodyPr vert="horz" wrap="square" lIns="91294" tIns="45647" rIns="91294" bIns="45647"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246" name="Rectangle 6"/>
          <p:cNvSpPr>
            <a:spLocks noGrp="1" noChangeArrowheads="1"/>
          </p:cNvSpPr>
          <p:nvPr>
            <p:ph type="ftr" sz="quarter" idx="4"/>
          </p:nvPr>
        </p:nvSpPr>
        <p:spPr bwMode="auto">
          <a:xfrm>
            <a:off x="0" y="9367838"/>
            <a:ext cx="2917825" cy="4937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defTabSz="912813">
              <a:defRPr sz="1200">
                <a:latin typeface="Arial" charset="0"/>
                <a:ea typeface="ＭＳ Ｐゴシック" charset="-128"/>
                <a:cs typeface="ＭＳ Ｐゴシック" charset="-128"/>
              </a:defRPr>
            </a:lvl1pPr>
          </a:lstStyle>
          <a:p>
            <a:pPr>
              <a:defRPr/>
            </a:pPr>
            <a:endParaRPr lang="en-US"/>
          </a:p>
        </p:txBody>
      </p:sp>
      <p:sp>
        <p:nvSpPr>
          <p:cNvPr id="10247" name="Rectangle 7"/>
          <p:cNvSpPr>
            <a:spLocks noGrp="1" noChangeArrowheads="1"/>
          </p:cNvSpPr>
          <p:nvPr>
            <p:ph type="sldNum" sz="quarter" idx="5"/>
          </p:nvPr>
        </p:nvSpPr>
        <p:spPr bwMode="auto">
          <a:xfrm>
            <a:off x="3811588" y="9367838"/>
            <a:ext cx="2917825" cy="4937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defTabSz="912813">
              <a:defRPr sz="1200"/>
            </a:lvl1pPr>
          </a:lstStyle>
          <a:p>
            <a:fld id="{85BE7092-5DBC-45B5-BED0-9363EEA26F40}" type="slidenum">
              <a:rPr lang="en-AU"/>
              <a:pPr/>
              <a:t>‹#›</a:t>
            </a:fld>
            <a:endParaRPr lang="en-AU"/>
          </a:p>
        </p:txBody>
      </p:sp>
    </p:spTree>
    <p:extLst>
      <p:ext uri="{BB962C8B-B14F-4D97-AF65-F5344CB8AC3E}">
        <p14:creationId xmlns:p14="http://schemas.microsoft.com/office/powerpoint/2010/main" xmlns="" val="3626160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0EFFF99C-05EB-4CE6-A0E8-EE18DEB2491B}" type="slidenum">
              <a:rPr lang="en-US"/>
              <a:pPr/>
              <a:t>1</a:t>
            </a:fld>
            <a:endParaRPr lang="en-US"/>
          </a:p>
        </p:txBody>
      </p:sp>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image" Target="../media/image2.jpeg"/><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8.xml"/><Relationship Id="rId7" Type="http://schemas.openxmlformats.org/officeDocument/2006/relationships/oleObject" Target="../embeddings/oleObject3.bin"/><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slideMaster" Target="../slideMasters/slideMaster2.xml"/><Relationship Id="rId5" Type="http://schemas.openxmlformats.org/officeDocument/2006/relationships/tags" Target="../tags/tag10.xml"/><Relationship Id="rId10" Type="http://schemas.openxmlformats.org/officeDocument/2006/relationships/image" Target="../media/image4.jpeg"/><Relationship Id="rId4" Type="http://schemas.openxmlformats.org/officeDocument/2006/relationships/tags" Target="../tags/tag9.xml"/><Relationship Id="rId9"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oleObject" Target="../embeddings/oleObject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5.v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oleObject" Target="../embeddings/oleObject5.bin"/></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endParaRPr lang="en-AU"/>
          </a:p>
          <a:p>
            <a:fld id="{B33BFA14-0513-4DD6-AC1B-DB843F9CA8D8}" type="slidenum">
              <a:rPr lang="en-AU"/>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endParaRPr lang="en-AU"/>
          </a:p>
          <a:p>
            <a:fld id="{DC9523B5-BA7B-4179-9B3E-1A20E465A76F}"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476250"/>
            <a:ext cx="2058988" cy="5649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6250"/>
            <a:ext cx="6029325" cy="5649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endParaRPr lang="en-AU"/>
          </a:p>
          <a:p>
            <a:fld id="{D2100C43-908B-47EE-ACC8-0782C07931D2}" type="slidenum">
              <a:rPr lang="en-AU"/>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graphicFrame>
        <p:nvGraphicFramePr>
          <p:cNvPr id="4" name="Rectangle 8" hidden="1"/>
          <p:cNvGraphicFramePr>
            <a:graphicFrameLocks/>
          </p:cNvGraphicFramePr>
          <p:nvPr/>
        </p:nvGraphicFramePr>
        <p:xfrm>
          <a:off x="0" y="0"/>
          <a:ext cx="158750" cy="158750"/>
        </p:xfrm>
        <a:graphic>
          <a:graphicData uri="http://schemas.openxmlformats.org/presentationml/2006/ole">
            <p:oleObj spid="_x0000_s2127" r:id="rId5" imgW="0" imgH="0" progId="">
              <p:embed/>
            </p:oleObj>
          </a:graphicData>
        </a:graphic>
      </p:graphicFrame>
      <p:pic>
        <p:nvPicPr>
          <p:cNvPr id="5" name="Picture 16" descr="amcorlogo_content"/>
          <p:cNvPicPr>
            <a:picLocks noChangeAspect="1" noChangeArrowheads="1"/>
          </p:cNvPicPr>
          <p:nvPr/>
        </p:nvPicPr>
        <p:blipFill>
          <a:blip r:embed="rId6" cstate="print"/>
          <a:srcRect/>
          <a:stretch>
            <a:fillRect/>
          </a:stretch>
        </p:blipFill>
        <p:spPr bwMode="gray">
          <a:xfrm>
            <a:off x="7642225" y="5651500"/>
            <a:ext cx="1303338" cy="1062038"/>
          </a:xfrm>
          <a:prstGeom prst="rect">
            <a:avLst/>
          </a:prstGeom>
          <a:noFill/>
          <a:ln w="9525">
            <a:noFill/>
            <a:miter lim="800000"/>
            <a:headEnd/>
            <a:tailEnd/>
          </a:ln>
        </p:spPr>
      </p:pic>
      <p:sp>
        <p:nvSpPr>
          <p:cNvPr id="3074" name="Rectangle 2"/>
          <p:cNvSpPr>
            <a:spLocks noGrp="1" noChangeArrowheads="1"/>
          </p:cNvSpPr>
          <p:nvPr>
            <p:ph type="ctrTitle"/>
          </p:nvPr>
        </p:nvSpPr>
        <p:spPr>
          <a:xfrm>
            <a:off x="712788" y="377825"/>
            <a:ext cx="8134350" cy="1717675"/>
          </a:xfrm>
        </p:spPr>
        <p:txBody>
          <a:bodyPr anchor="t"/>
          <a:lstStyle>
            <a:lvl1pPr>
              <a:lnSpc>
                <a:spcPct val="80000"/>
              </a:lnSpc>
              <a:defRPr sz="6600">
                <a:latin typeface="WhitneyHTF-LightItalic" pitchFamily="-128" charset="0"/>
              </a:defRPr>
            </a:lvl1pPr>
          </a:lstStyle>
          <a:p>
            <a:r>
              <a:rPr lang="en-AU"/>
              <a:t>Developing a</a:t>
            </a:r>
            <a:br>
              <a:rPr lang="en-AU"/>
            </a:br>
            <a:r>
              <a:rPr lang="en-AU"/>
              <a:t>great partnership</a:t>
            </a:r>
          </a:p>
        </p:txBody>
      </p:sp>
      <p:sp>
        <p:nvSpPr>
          <p:cNvPr id="3075" name="Rectangle 3"/>
          <p:cNvSpPr>
            <a:spLocks noGrp="1" noChangeArrowheads="1"/>
          </p:cNvSpPr>
          <p:nvPr>
            <p:ph type="subTitle" idx="1"/>
          </p:nvPr>
        </p:nvSpPr>
        <p:spPr>
          <a:xfrm>
            <a:off x="735013" y="3475038"/>
            <a:ext cx="8123237" cy="352425"/>
          </a:xfrm>
        </p:spPr>
        <p:txBody>
          <a:bodyPr>
            <a:spAutoFit/>
          </a:bodyPr>
          <a:lstStyle>
            <a:lvl1pPr>
              <a:defRPr>
                <a:solidFill>
                  <a:schemeClr val="bg1"/>
                </a:solidFill>
                <a:latin typeface="Whitney HTF Light" pitchFamily="50" charset="0"/>
              </a:defRPr>
            </a:lvl1pPr>
          </a:lstStyle>
          <a:p>
            <a:r>
              <a:rPr lang="en-AU"/>
              <a:t>Click to edit Master subtitle style</a:t>
            </a:r>
          </a:p>
        </p:txBody>
      </p:sp>
    </p:spTree>
    <p:extLst>
      <p:ext uri="{BB962C8B-B14F-4D97-AF65-F5344CB8AC3E}">
        <p14:creationId xmlns:p14="http://schemas.microsoft.com/office/powerpoint/2010/main" xmlns="" val="7727567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Rectangle 8" hidden="1"/>
          <p:cNvGraphicFramePr>
            <a:graphicFrameLocks/>
          </p:cNvGraphicFramePr>
          <p:nvPr/>
        </p:nvGraphicFramePr>
        <p:xfrm>
          <a:off x="0" y="0"/>
          <a:ext cx="158750" cy="158750"/>
        </p:xfrm>
        <a:graphic>
          <a:graphicData uri="http://schemas.openxmlformats.org/presentationml/2006/ole">
            <p:oleObj spid="_x0000_s3151" r:id="rId7" imgW="0" imgH="0" progId="">
              <p:embed/>
            </p:oleObj>
          </a:graphicData>
        </a:graphic>
      </p:graphicFrame>
      <p:pic>
        <p:nvPicPr>
          <p:cNvPr id="5" name="Picture 7" descr="topbar"/>
          <p:cNvPicPr>
            <a:picLocks noChangeAspect="1" noChangeArrowheads="1"/>
          </p:cNvPicPr>
          <p:nvPr>
            <p:custDataLst>
              <p:tags r:id="rId2"/>
            </p:custDataLst>
          </p:nvPr>
        </p:nvPicPr>
        <p:blipFill>
          <a:blip r:embed="rId8" cstate="print"/>
          <a:srcRect/>
          <a:stretch>
            <a:fillRect/>
          </a:stretch>
        </p:blipFill>
        <p:spPr bwMode="gray">
          <a:xfrm>
            <a:off x="231775" y="0"/>
            <a:ext cx="8661400" cy="1109663"/>
          </a:xfrm>
          <a:prstGeom prst="rect">
            <a:avLst/>
          </a:prstGeom>
          <a:noFill/>
          <a:ln w="9525">
            <a:noFill/>
            <a:miter lim="800000"/>
            <a:headEnd/>
            <a:tailEnd/>
          </a:ln>
        </p:spPr>
      </p:pic>
      <p:pic>
        <p:nvPicPr>
          <p:cNvPr id="6" name="Picture 9" descr="amcorlogo_content"/>
          <p:cNvPicPr>
            <a:picLocks noChangeAspect="1" noChangeArrowheads="1"/>
          </p:cNvPicPr>
          <p:nvPr/>
        </p:nvPicPr>
        <p:blipFill>
          <a:blip r:embed="rId9" cstate="print"/>
          <a:srcRect/>
          <a:stretch>
            <a:fillRect/>
          </a:stretch>
        </p:blipFill>
        <p:spPr bwMode="gray">
          <a:xfrm>
            <a:off x="8166100" y="6064250"/>
            <a:ext cx="769938" cy="627063"/>
          </a:xfrm>
          <a:prstGeom prst="rect">
            <a:avLst/>
          </a:prstGeom>
          <a:noFill/>
          <a:ln w="9525">
            <a:noFill/>
            <a:miter lim="800000"/>
            <a:headEnd/>
            <a:tailEnd/>
          </a:ln>
        </p:spPr>
      </p:pic>
      <p:pic>
        <p:nvPicPr>
          <p:cNvPr id="7" name="Picture 9" descr="Sustainability Logo - SCREEN.jpg"/>
          <p:cNvPicPr>
            <a:picLocks noChangeAspect="1"/>
          </p:cNvPicPr>
          <p:nvPr userDrawn="1"/>
        </p:nvPicPr>
        <p:blipFill>
          <a:blip r:embed="rId10" cstate="print"/>
          <a:srcRect/>
          <a:stretch>
            <a:fillRect/>
          </a:stretch>
        </p:blipFill>
        <p:spPr bwMode="auto">
          <a:xfrm>
            <a:off x="457200" y="6153150"/>
            <a:ext cx="2667000" cy="4476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Rectangle 4"/>
          <p:cNvSpPr>
            <a:spLocks noGrp="1" noChangeArrowheads="1"/>
          </p:cNvSpPr>
          <p:nvPr>
            <p:ph type="dt" sz="half" idx="10"/>
            <p:custDataLst>
              <p:tags r:id="rId3"/>
            </p:custDataLst>
          </p:nvPr>
        </p:nvSpPr>
        <p:spPr/>
        <p:txBody>
          <a:bodyPr/>
          <a:lstStyle>
            <a:lvl1pPr>
              <a:defRPr/>
            </a:lvl1pPr>
          </a:lstStyle>
          <a:p>
            <a:pPr>
              <a:defRPr/>
            </a:pPr>
            <a:r>
              <a:rPr lang="en-AU" dirty="0">
                <a:solidFill>
                  <a:srgbClr val="004250"/>
                </a:solidFill>
                <a:latin typeface="Whitney HTF Book"/>
              </a:rPr>
              <a:t>©Amcor 2009   |   </a:t>
            </a:r>
            <a:fld id="{36FDB987-BD3E-414A-880D-432B3CF81F58}" type="datetime4">
              <a:rPr lang="en-AU" smtClean="0">
                <a:solidFill>
                  <a:srgbClr val="004250"/>
                </a:solidFill>
                <a:latin typeface="Whitney HTF Book"/>
              </a:rPr>
              <a:pPr>
                <a:defRPr/>
              </a:pPr>
              <a:t>21 November 2011</a:t>
            </a:fld>
            <a:r>
              <a:rPr lang="en-AU" dirty="0">
                <a:solidFill>
                  <a:srgbClr val="004250"/>
                </a:solidFill>
                <a:latin typeface="Whitney HTF Book"/>
              </a:rPr>
              <a:t>	</a:t>
            </a:r>
          </a:p>
        </p:txBody>
      </p:sp>
      <p:sp>
        <p:nvSpPr>
          <p:cNvPr id="9" name="Rectangle 5"/>
          <p:cNvSpPr>
            <a:spLocks noGrp="1" noChangeArrowheads="1"/>
          </p:cNvSpPr>
          <p:nvPr>
            <p:ph type="ftr" sz="quarter" idx="11"/>
            <p:custDataLst>
              <p:tags r:id="rId4"/>
            </p:custDataLst>
          </p:nvPr>
        </p:nvSpPr>
        <p:spPr/>
        <p:txBody>
          <a:bodyPr/>
          <a:lstStyle>
            <a:lvl1pPr>
              <a:defRPr/>
            </a:lvl1pPr>
          </a:lstStyle>
          <a:p>
            <a:pPr>
              <a:defRPr/>
            </a:pPr>
            <a:r>
              <a:rPr lang="en-AU" dirty="0" smtClean="0">
                <a:solidFill>
                  <a:srgbClr val="004250"/>
                </a:solidFill>
                <a:latin typeface="Whitney HTF Book"/>
              </a:rPr>
              <a:t> ONFIDENTIAL Not for  publication or circulation</a:t>
            </a:r>
            <a:endParaRPr lang="en-AU" dirty="0">
              <a:solidFill>
                <a:srgbClr val="004250"/>
              </a:solidFill>
              <a:latin typeface="Whitney HTF Book"/>
            </a:endParaRPr>
          </a:p>
        </p:txBody>
      </p:sp>
      <p:sp>
        <p:nvSpPr>
          <p:cNvPr id="10" name="Rectangle 6"/>
          <p:cNvSpPr>
            <a:spLocks noGrp="1" noChangeArrowheads="1"/>
          </p:cNvSpPr>
          <p:nvPr>
            <p:ph type="sldNum" sz="quarter" idx="12"/>
            <p:custDataLst>
              <p:tags r:id="rId5"/>
            </p:custDataLst>
          </p:nvPr>
        </p:nvSpPr>
        <p:spPr/>
        <p:txBody>
          <a:bodyPr/>
          <a:lstStyle>
            <a:lvl1pPr>
              <a:defRPr/>
            </a:lvl1pPr>
          </a:lstStyle>
          <a:p>
            <a:pPr>
              <a:defRPr/>
            </a:pPr>
            <a:fld id="{050B8554-AA7F-4944-80F8-C76C1598907E}" type="slidenum">
              <a:rPr lang="en-AU">
                <a:solidFill>
                  <a:srgbClr val="004250"/>
                </a:solidFill>
                <a:latin typeface="Whitney HTF Book"/>
              </a:rPr>
              <a:pPr>
                <a:defRPr/>
              </a:pPr>
              <a:t>‹#›</a:t>
            </a:fld>
            <a:endParaRPr lang="en-AU" dirty="0">
              <a:solidFill>
                <a:srgbClr val="004250"/>
              </a:solidFill>
              <a:latin typeface="Whitney HTF Book"/>
            </a:endParaRPr>
          </a:p>
        </p:txBody>
      </p:sp>
    </p:spTree>
    <p:extLst>
      <p:ext uri="{BB962C8B-B14F-4D97-AF65-F5344CB8AC3E}">
        <p14:creationId xmlns:p14="http://schemas.microsoft.com/office/powerpoint/2010/main" xmlns="" val="317935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r>
              <a:rPr lang="en-AU" dirty="0">
                <a:solidFill>
                  <a:srgbClr val="004250"/>
                </a:solidFill>
                <a:latin typeface="Whitney HTF Book"/>
              </a:rPr>
              <a:t>©Amcor 2009   |   </a:t>
            </a:r>
            <a:fld id="{114550D1-8C89-4228-A57F-F363E9408080}" type="datetime4">
              <a:rPr lang="en-AU" smtClean="0">
                <a:solidFill>
                  <a:srgbClr val="004250"/>
                </a:solidFill>
                <a:latin typeface="Whitney HTF Book"/>
              </a:rPr>
              <a:pPr>
                <a:defRPr/>
              </a:pPr>
              <a:t>21 November 2011</a:t>
            </a:fld>
            <a:r>
              <a:rPr lang="en-AU" dirty="0">
                <a:solidFill>
                  <a:srgbClr val="004250"/>
                </a:solidFill>
                <a:latin typeface="Whitney HTF Book"/>
              </a:rPr>
              <a:t>	</a:t>
            </a: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r>
              <a:rPr lang="en-AU" dirty="0">
                <a:solidFill>
                  <a:srgbClr val="004250"/>
                </a:solidFill>
                <a:latin typeface="Whitney HTF Book"/>
              </a:rPr>
              <a:t> Footer information goes here including draft stamp etc</a:t>
            </a: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CF5BE3A-D09D-4710-9BA1-9F1EA19E8DBD}" type="slidenum">
              <a:rPr lang="en-AU">
                <a:solidFill>
                  <a:srgbClr val="004250"/>
                </a:solidFill>
                <a:latin typeface="Whitney HTF Book"/>
              </a:rPr>
              <a:pPr>
                <a:defRPr/>
              </a:pPr>
              <a:t>‹#›</a:t>
            </a:fld>
            <a:endParaRPr lang="en-AU" dirty="0">
              <a:solidFill>
                <a:srgbClr val="004250"/>
              </a:solidFill>
              <a:latin typeface="Whitney HTF Book"/>
            </a:endParaRPr>
          </a:p>
        </p:txBody>
      </p:sp>
    </p:spTree>
    <p:extLst>
      <p:ext uri="{BB962C8B-B14F-4D97-AF65-F5344CB8AC3E}">
        <p14:creationId xmlns:p14="http://schemas.microsoft.com/office/powerpoint/2010/main" xmlns="" val="1912687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733425" y="1533525"/>
            <a:ext cx="3957638"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43463" y="1533525"/>
            <a:ext cx="3957637" cy="4468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r>
              <a:rPr lang="en-AU" dirty="0">
                <a:solidFill>
                  <a:srgbClr val="004250"/>
                </a:solidFill>
                <a:latin typeface="Whitney HTF Book"/>
              </a:rPr>
              <a:t>©Amcor 2009   |   </a:t>
            </a:r>
            <a:fld id="{0B46738D-ED87-4BD7-846C-4FA14F3B25B0}" type="datetime4">
              <a:rPr lang="en-AU" smtClean="0">
                <a:solidFill>
                  <a:srgbClr val="004250"/>
                </a:solidFill>
                <a:latin typeface="Whitney HTF Book"/>
              </a:rPr>
              <a:pPr>
                <a:defRPr/>
              </a:pPr>
              <a:t>21 November 2011</a:t>
            </a:fld>
            <a:r>
              <a:rPr lang="en-AU" dirty="0">
                <a:solidFill>
                  <a:srgbClr val="004250"/>
                </a:solidFill>
                <a:latin typeface="Whitney HTF Book"/>
              </a:rPr>
              <a:t>	</a:t>
            </a: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r>
              <a:rPr lang="en-AU" dirty="0">
                <a:solidFill>
                  <a:srgbClr val="004250"/>
                </a:solidFill>
                <a:latin typeface="Whitney HTF Book"/>
              </a:rPr>
              <a:t> Footer information goes here including draft stamp etc</a:t>
            </a: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43B0197-F0D7-4100-AA19-57F4485763F8}" type="slidenum">
              <a:rPr lang="en-AU">
                <a:solidFill>
                  <a:srgbClr val="004250"/>
                </a:solidFill>
                <a:latin typeface="Whitney HTF Book"/>
              </a:rPr>
              <a:pPr>
                <a:defRPr/>
              </a:pPr>
              <a:t>‹#›</a:t>
            </a:fld>
            <a:endParaRPr lang="en-AU" dirty="0">
              <a:solidFill>
                <a:srgbClr val="004250"/>
              </a:solidFill>
              <a:latin typeface="Whitney HTF Book"/>
            </a:endParaRPr>
          </a:p>
        </p:txBody>
      </p:sp>
    </p:spTree>
    <p:extLst>
      <p:ext uri="{BB962C8B-B14F-4D97-AF65-F5344CB8AC3E}">
        <p14:creationId xmlns:p14="http://schemas.microsoft.com/office/powerpoint/2010/main" xmlns="" val="1138664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r>
              <a:rPr lang="en-AU" dirty="0">
                <a:solidFill>
                  <a:srgbClr val="004250"/>
                </a:solidFill>
                <a:latin typeface="Whitney HTF Book"/>
              </a:rPr>
              <a:t>©Amcor 2009   |   </a:t>
            </a:r>
            <a:fld id="{7BF20BC8-8B29-413B-81C4-3C6C3CD77588}" type="datetime4">
              <a:rPr lang="en-AU" smtClean="0">
                <a:solidFill>
                  <a:srgbClr val="004250"/>
                </a:solidFill>
                <a:latin typeface="Whitney HTF Book"/>
              </a:rPr>
              <a:pPr>
                <a:defRPr/>
              </a:pPr>
              <a:t>21 November 2011</a:t>
            </a:fld>
            <a:r>
              <a:rPr lang="en-AU" dirty="0">
                <a:solidFill>
                  <a:srgbClr val="004250"/>
                </a:solidFill>
                <a:latin typeface="Whitney HTF Book"/>
              </a:rPr>
              <a:t>	</a:t>
            </a: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r>
              <a:rPr lang="en-AU" dirty="0">
                <a:solidFill>
                  <a:srgbClr val="004250"/>
                </a:solidFill>
                <a:latin typeface="Whitney HTF Book"/>
              </a:rPr>
              <a:t> Footer information goes here including draft stamp etc</a:t>
            </a: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0FCAA745-DD09-4F45-B00F-3C414C3D9E58}" type="slidenum">
              <a:rPr lang="en-AU">
                <a:solidFill>
                  <a:srgbClr val="004250"/>
                </a:solidFill>
                <a:latin typeface="Whitney HTF Book"/>
              </a:rPr>
              <a:pPr>
                <a:defRPr/>
              </a:pPr>
              <a:t>‹#›</a:t>
            </a:fld>
            <a:endParaRPr lang="en-AU" dirty="0">
              <a:solidFill>
                <a:srgbClr val="004250"/>
              </a:solidFill>
              <a:latin typeface="Whitney HTF Book"/>
            </a:endParaRPr>
          </a:p>
        </p:txBody>
      </p:sp>
    </p:spTree>
    <p:extLst>
      <p:ext uri="{BB962C8B-B14F-4D97-AF65-F5344CB8AC3E}">
        <p14:creationId xmlns:p14="http://schemas.microsoft.com/office/powerpoint/2010/main" xmlns="" val="1947802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r>
              <a:rPr lang="en-AU" dirty="0">
                <a:solidFill>
                  <a:srgbClr val="004250"/>
                </a:solidFill>
                <a:latin typeface="Whitney HTF Book"/>
              </a:rPr>
              <a:t>©Amcor 2009   |   </a:t>
            </a:r>
            <a:fld id="{E0EAC089-544D-4F1C-8567-E102C6BCE82A}" type="datetime4">
              <a:rPr lang="en-AU" smtClean="0">
                <a:solidFill>
                  <a:srgbClr val="004250"/>
                </a:solidFill>
                <a:latin typeface="Whitney HTF Book"/>
              </a:rPr>
              <a:pPr>
                <a:defRPr/>
              </a:pPr>
              <a:t>21 November 2011</a:t>
            </a:fld>
            <a:r>
              <a:rPr lang="en-AU" dirty="0">
                <a:solidFill>
                  <a:srgbClr val="004250"/>
                </a:solidFill>
                <a:latin typeface="Whitney HTF Book"/>
              </a:rPr>
              <a:t>	</a:t>
            </a: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r>
              <a:rPr lang="en-AU" dirty="0">
                <a:solidFill>
                  <a:srgbClr val="004250"/>
                </a:solidFill>
                <a:latin typeface="Whitney HTF Book"/>
              </a:rPr>
              <a:t> Footer information goes here including draft stamp etc</a:t>
            </a: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BBAB16A9-2C38-43D4-8413-CC66FDA51F4D}" type="slidenum">
              <a:rPr lang="en-AU">
                <a:solidFill>
                  <a:srgbClr val="004250"/>
                </a:solidFill>
                <a:latin typeface="Whitney HTF Book"/>
              </a:rPr>
              <a:pPr>
                <a:defRPr/>
              </a:pPr>
              <a:t>‹#›</a:t>
            </a:fld>
            <a:endParaRPr lang="en-AU" dirty="0">
              <a:solidFill>
                <a:srgbClr val="004250"/>
              </a:solidFill>
              <a:latin typeface="Whitney HTF Book"/>
            </a:endParaRPr>
          </a:p>
        </p:txBody>
      </p:sp>
    </p:spTree>
    <p:extLst>
      <p:ext uri="{BB962C8B-B14F-4D97-AF65-F5344CB8AC3E}">
        <p14:creationId xmlns:p14="http://schemas.microsoft.com/office/powerpoint/2010/main" xmlns="" val="2456522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r>
              <a:rPr lang="en-AU" dirty="0">
                <a:solidFill>
                  <a:srgbClr val="004250"/>
                </a:solidFill>
                <a:latin typeface="Whitney HTF Book"/>
              </a:rPr>
              <a:t>©Amcor 2009   |   </a:t>
            </a:r>
            <a:fld id="{4E15F662-6666-45E7-B2EE-20CBE3BE988A}" type="datetime4">
              <a:rPr lang="en-AU" smtClean="0">
                <a:solidFill>
                  <a:srgbClr val="004250"/>
                </a:solidFill>
                <a:latin typeface="Whitney HTF Book"/>
              </a:rPr>
              <a:pPr>
                <a:defRPr/>
              </a:pPr>
              <a:t>21 November 2011</a:t>
            </a:fld>
            <a:r>
              <a:rPr lang="en-AU" dirty="0">
                <a:solidFill>
                  <a:srgbClr val="004250"/>
                </a:solidFill>
                <a:latin typeface="Whitney HTF Book"/>
              </a:rPr>
              <a:t>	</a:t>
            </a: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r>
              <a:rPr lang="en-AU" dirty="0">
                <a:solidFill>
                  <a:srgbClr val="004250"/>
                </a:solidFill>
                <a:latin typeface="Whitney HTF Book"/>
              </a:rPr>
              <a:t> Footer information goes here including draft stamp etc</a:t>
            </a: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3A930CA9-9223-4CE7-BFDD-F33F0F1098A9}" type="slidenum">
              <a:rPr lang="en-AU">
                <a:solidFill>
                  <a:srgbClr val="004250"/>
                </a:solidFill>
                <a:latin typeface="Whitney HTF Book"/>
              </a:rPr>
              <a:pPr>
                <a:defRPr/>
              </a:pPr>
              <a:t>‹#›</a:t>
            </a:fld>
            <a:endParaRPr lang="en-AU" dirty="0">
              <a:solidFill>
                <a:srgbClr val="004250"/>
              </a:solidFill>
              <a:latin typeface="Whitney HTF Book"/>
            </a:endParaRPr>
          </a:p>
        </p:txBody>
      </p:sp>
    </p:spTree>
    <p:extLst>
      <p:ext uri="{BB962C8B-B14F-4D97-AF65-F5344CB8AC3E}">
        <p14:creationId xmlns:p14="http://schemas.microsoft.com/office/powerpoint/2010/main" xmlns="" val="344323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r>
              <a:rPr lang="en-AU" dirty="0">
                <a:solidFill>
                  <a:srgbClr val="004250"/>
                </a:solidFill>
                <a:latin typeface="Whitney HTF Book"/>
              </a:rPr>
              <a:t>©Amcor 2009   |   </a:t>
            </a:r>
            <a:fld id="{AC98A59B-69B9-46C3-95A3-D669B7E28E1B}" type="datetime4">
              <a:rPr lang="en-AU" smtClean="0">
                <a:solidFill>
                  <a:srgbClr val="004250"/>
                </a:solidFill>
                <a:latin typeface="Whitney HTF Book"/>
              </a:rPr>
              <a:pPr>
                <a:defRPr/>
              </a:pPr>
              <a:t>21 November 2011</a:t>
            </a:fld>
            <a:r>
              <a:rPr lang="en-AU" dirty="0">
                <a:solidFill>
                  <a:srgbClr val="004250"/>
                </a:solidFill>
                <a:latin typeface="Whitney HTF Book"/>
              </a:rPr>
              <a:t>	</a:t>
            </a: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r>
              <a:rPr lang="en-AU" dirty="0">
                <a:solidFill>
                  <a:srgbClr val="004250"/>
                </a:solidFill>
                <a:latin typeface="Whitney HTF Book"/>
              </a:rPr>
              <a:t> Footer information goes here including draft stamp etc</a:t>
            </a: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A48B2D9-A6C4-4914-85B2-8AD4936F2AC6}" type="slidenum">
              <a:rPr lang="en-AU">
                <a:solidFill>
                  <a:srgbClr val="004250"/>
                </a:solidFill>
                <a:latin typeface="Whitney HTF Book"/>
              </a:rPr>
              <a:pPr>
                <a:defRPr/>
              </a:pPr>
              <a:t>‹#›</a:t>
            </a:fld>
            <a:endParaRPr lang="en-AU" dirty="0">
              <a:solidFill>
                <a:srgbClr val="004250"/>
              </a:solidFill>
              <a:latin typeface="Whitney HTF Book"/>
            </a:endParaRPr>
          </a:p>
        </p:txBody>
      </p:sp>
    </p:spTree>
    <p:extLst>
      <p:ext uri="{BB962C8B-B14F-4D97-AF65-F5344CB8AC3E}">
        <p14:creationId xmlns:p14="http://schemas.microsoft.com/office/powerpoint/2010/main" xmlns="" val="315217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endParaRPr lang="en-AU"/>
          </a:p>
          <a:p>
            <a:fld id="{BC5EFAB0-ACBB-4EF5-871A-C2089388A3AC}" type="slidenum">
              <a:rPr lang="en-AU"/>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r>
              <a:rPr lang="en-AU" dirty="0">
                <a:solidFill>
                  <a:srgbClr val="004250"/>
                </a:solidFill>
                <a:latin typeface="Whitney HTF Book"/>
              </a:rPr>
              <a:t>©Amcor 2009   |   </a:t>
            </a:r>
            <a:fld id="{001042FA-4630-411C-93FC-AF1E15A45FED}" type="datetime4">
              <a:rPr lang="en-AU" smtClean="0">
                <a:solidFill>
                  <a:srgbClr val="004250"/>
                </a:solidFill>
                <a:latin typeface="Whitney HTF Book"/>
              </a:rPr>
              <a:pPr>
                <a:defRPr/>
              </a:pPr>
              <a:t>21 November 2011</a:t>
            </a:fld>
            <a:r>
              <a:rPr lang="en-AU" dirty="0">
                <a:solidFill>
                  <a:srgbClr val="004250"/>
                </a:solidFill>
                <a:latin typeface="Whitney HTF Book"/>
              </a:rPr>
              <a:t>	</a:t>
            </a: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r>
              <a:rPr lang="en-AU" dirty="0">
                <a:solidFill>
                  <a:srgbClr val="004250"/>
                </a:solidFill>
                <a:latin typeface="Whitney HTF Book"/>
              </a:rPr>
              <a:t> Footer information goes here including draft stamp etc</a:t>
            </a: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8C0C7C32-6E47-4825-97CE-17FB786A13E7}" type="slidenum">
              <a:rPr lang="en-AU">
                <a:solidFill>
                  <a:srgbClr val="004250"/>
                </a:solidFill>
                <a:latin typeface="Whitney HTF Book"/>
              </a:rPr>
              <a:pPr>
                <a:defRPr/>
              </a:pPr>
              <a:t>‹#›</a:t>
            </a:fld>
            <a:endParaRPr lang="en-AU" dirty="0">
              <a:solidFill>
                <a:srgbClr val="004250"/>
              </a:solidFill>
              <a:latin typeface="Whitney HTF Book"/>
            </a:endParaRPr>
          </a:p>
        </p:txBody>
      </p:sp>
    </p:spTree>
    <p:extLst>
      <p:ext uri="{BB962C8B-B14F-4D97-AF65-F5344CB8AC3E}">
        <p14:creationId xmlns:p14="http://schemas.microsoft.com/office/powerpoint/2010/main" xmlns="" val="3437928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r>
              <a:rPr lang="en-AU" dirty="0">
                <a:solidFill>
                  <a:srgbClr val="004250"/>
                </a:solidFill>
                <a:latin typeface="Whitney HTF Book"/>
              </a:rPr>
              <a:t>©Amcor 2009   |   </a:t>
            </a:r>
            <a:fld id="{A676186A-09EA-4A70-A171-42014E984D1D}" type="datetime4">
              <a:rPr lang="en-AU" smtClean="0">
                <a:solidFill>
                  <a:srgbClr val="004250"/>
                </a:solidFill>
                <a:latin typeface="Whitney HTF Book"/>
              </a:rPr>
              <a:pPr>
                <a:defRPr/>
              </a:pPr>
              <a:t>21 November 2011</a:t>
            </a:fld>
            <a:r>
              <a:rPr lang="en-AU" dirty="0">
                <a:solidFill>
                  <a:srgbClr val="004250"/>
                </a:solidFill>
                <a:latin typeface="Whitney HTF Book"/>
              </a:rPr>
              <a:t>	</a:t>
            </a: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r>
              <a:rPr lang="en-AU" dirty="0">
                <a:solidFill>
                  <a:srgbClr val="004250"/>
                </a:solidFill>
                <a:latin typeface="Whitney HTF Book"/>
              </a:rPr>
              <a:t> Footer information goes here including draft stamp etc</a:t>
            </a: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F81180F-5C26-45A9-B529-ABCB9AF0A994}" type="slidenum">
              <a:rPr lang="en-AU">
                <a:solidFill>
                  <a:srgbClr val="004250"/>
                </a:solidFill>
                <a:latin typeface="Whitney HTF Book"/>
              </a:rPr>
              <a:pPr>
                <a:defRPr/>
              </a:pPr>
              <a:t>‹#›</a:t>
            </a:fld>
            <a:endParaRPr lang="en-AU" dirty="0">
              <a:solidFill>
                <a:srgbClr val="004250"/>
              </a:solidFill>
              <a:latin typeface="Whitney HTF Book"/>
            </a:endParaRPr>
          </a:p>
        </p:txBody>
      </p:sp>
    </p:spTree>
    <p:extLst>
      <p:ext uri="{BB962C8B-B14F-4D97-AF65-F5344CB8AC3E}">
        <p14:creationId xmlns:p14="http://schemas.microsoft.com/office/powerpoint/2010/main" xmlns="" val="3749436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7838" y="555625"/>
            <a:ext cx="2030412" cy="544671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733425" y="555625"/>
            <a:ext cx="5942013" cy="5446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r>
              <a:rPr lang="en-AU" dirty="0">
                <a:solidFill>
                  <a:srgbClr val="004250"/>
                </a:solidFill>
                <a:latin typeface="Whitney HTF Book"/>
              </a:rPr>
              <a:t>©Amcor 2009   |   </a:t>
            </a:r>
            <a:fld id="{204F639B-187F-4939-BDED-0E85681F6A68}" type="datetime4">
              <a:rPr lang="en-AU" smtClean="0">
                <a:solidFill>
                  <a:srgbClr val="004250"/>
                </a:solidFill>
                <a:latin typeface="Whitney HTF Book"/>
              </a:rPr>
              <a:pPr>
                <a:defRPr/>
              </a:pPr>
              <a:t>21 November 2011</a:t>
            </a:fld>
            <a:r>
              <a:rPr lang="en-AU" dirty="0">
                <a:solidFill>
                  <a:srgbClr val="004250"/>
                </a:solidFill>
                <a:latin typeface="Whitney HTF Book"/>
              </a:rPr>
              <a:t>	</a:t>
            </a: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r>
              <a:rPr lang="en-AU" dirty="0">
                <a:solidFill>
                  <a:srgbClr val="004250"/>
                </a:solidFill>
                <a:latin typeface="Whitney HTF Book"/>
              </a:rPr>
              <a:t> Footer information goes here including draft stamp etc</a:t>
            </a: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FF99231-8F2D-4D43-B7E0-29C8B4848B96}" type="slidenum">
              <a:rPr lang="en-AU">
                <a:solidFill>
                  <a:srgbClr val="004250"/>
                </a:solidFill>
                <a:latin typeface="Whitney HTF Book"/>
              </a:rPr>
              <a:pPr>
                <a:defRPr/>
              </a:pPr>
              <a:t>‹#›</a:t>
            </a:fld>
            <a:endParaRPr lang="en-AU" dirty="0">
              <a:solidFill>
                <a:srgbClr val="004250"/>
              </a:solidFill>
              <a:latin typeface="Whitney HTF Book"/>
            </a:endParaRPr>
          </a:p>
        </p:txBody>
      </p:sp>
    </p:spTree>
    <p:extLst>
      <p:ext uri="{BB962C8B-B14F-4D97-AF65-F5344CB8AC3E}">
        <p14:creationId xmlns:p14="http://schemas.microsoft.com/office/powerpoint/2010/main" xmlns="" val="1006552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graphicFrame>
        <p:nvGraphicFramePr>
          <p:cNvPr id="4" name="Rectangle 8" hidden="1"/>
          <p:cNvGraphicFramePr>
            <a:graphicFrameLocks/>
          </p:cNvGraphicFramePr>
          <p:nvPr/>
        </p:nvGraphicFramePr>
        <p:xfrm>
          <a:off x="0" y="0"/>
          <a:ext cx="158750" cy="158750"/>
        </p:xfrm>
        <a:graphic>
          <a:graphicData uri="http://schemas.openxmlformats.org/presentationml/2006/ole">
            <p:oleObj spid="_x0000_s4175" r:id="rId4" imgW="0" imgH="0" progId="">
              <p:embed/>
            </p:oleObj>
          </a:graphicData>
        </a:graphic>
      </p:graphicFrame>
      <p:pic>
        <p:nvPicPr>
          <p:cNvPr id="5" name="Picture 7" descr="topbar"/>
          <p:cNvPicPr>
            <a:picLocks noChangeAspect="1" noChangeArrowheads="1"/>
          </p:cNvPicPr>
          <p:nvPr>
            <p:custDataLst>
              <p:tags r:id="rId2"/>
            </p:custDataLst>
          </p:nvPr>
        </p:nvPicPr>
        <p:blipFill>
          <a:blip r:embed="rId5" cstate="print"/>
          <a:srcRect/>
          <a:stretch>
            <a:fillRect/>
          </a:stretch>
        </p:blipFill>
        <p:spPr bwMode="gray">
          <a:xfrm>
            <a:off x="231775" y="0"/>
            <a:ext cx="8661400" cy="1109663"/>
          </a:xfrm>
          <a:prstGeom prst="rect">
            <a:avLst/>
          </a:prstGeom>
          <a:noFill/>
          <a:ln w="9525">
            <a:noFill/>
            <a:miter lim="800000"/>
            <a:headEnd/>
            <a:tailEnd/>
          </a:ln>
        </p:spPr>
      </p:pic>
      <p:pic>
        <p:nvPicPr>
          <p:cNvPr id="6" name="Picture 9" descr="amcorlogo_content"/>
          <p:cNvPicPr>
            <a:picLocks noChangeAspect="1" noChangeArrowheads="1"/>
          </p:cNvPicPr>
          <p:nvPr/>
        </p:nvPicPr>
        <p:blipFill>
          <a:blip r:embed="rId6" cstate="print"/>
          <a:srcRect/>
          <a:stretch>
            <a:fillRect/>
          </a:stretch>
        </p:blipFill>
        <p:spPr bwMode="gray">
          <a:xfrm>
            <a:off x="8166100" y="6064250"/>
            <a:ext cx="769938" cy="627063"/>
          </a:xfrm>
          <a:prstGeom prst="rect">
            <a:avLst/>
          </a:prstGeom>
          <a:noFill/>
          <a:ln w="9525">
            <a:noFill/>
            <a:miter lim="800000"/>
            <a:headEnd/>
            <a:tailEnd/>
          </a:ln>
        </p:spPr>
      </p:pic>
      <p:sp>
        <p:nvSpPr>
          <p:cNvPr id="2" name="Title 1"/>
          <p:cNvSpPr>
            <a:spLocks noGrp="1"/>
          </p:cNvSpPr>
          <p:nvPr>
            <p:ph type="title"/>
          </p:nvPr>
        </p:nvSpPr>
        <p:spPr>
          <a:xfrm>
            <a:off x="304800" y="1392238"/>
            <a:ext cx="8534400" cy="381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304800" y="1993900"/>
            <a:ext cx="8534400" cy="4432300"/>
          </a:xfrm>
        </p:spPr>
        <p:txBody>
          <a:bodyPr/>
          <a:lstStyle/>
          <a:p>
            <a:pPr lvl="0"/>
            <a:endParaRPr lang="en-AU" noProof="0" dirty="0"/>
          </a:p>
        </p:txBody>
      </p:sp>
      <p:sp>
        <p:nvSpPr>
          <p:cNvPr id="7" name="Footer Placeholder 3"/>
          <p:cNvSpPr>
            <a:spLocks noGrp="1"/>
          </p:cNvSpPr>
          <p:nvPr>
            <p:ph type="ftr" sz="quarter" idx="10"/>
          </p:nvPr>
        </p:nvSpPr>
        <p:spPr>
          <a:xfrm>
            <a:off x="304800" y="6619875"/>
            <a:ext cx="2895600" cy="476250"/>
          </a:xfrm>
        </p:spPr>
        <p:txBody>
          <a:bodyPr/>
          <a:lstStyle>
            <a:lvl1pPr>
              <a:defRPr/>
            </a:lvl1pPr>
          </a:lstStyle>
          <a:p>
            <a:pPr>
              <a:defRPr/>
            </a:pPr>
            <a:r>
              <a:rPr lang="en-AU" dirty="0">
                <a:solidFill>
                  <a:srgbClr val="004250"/>
                </a:solidFill>
                <a:latin typeface="Whitney HTF Book"/>
              </a:rPr>
              <a:t> Footer information goes here including draft stamp etc</a:t>
            </a:r>
            <a:endParaRPr lang="en-US" dirty="0">
              <a:solidFill>
                <a:srgbClr val="004250"/>
              </a:solidFill>
              <a:latin typeface="Whitney HTF Book"/>
            </a:endParaRPr>
          </a:p>
        </p:txBody>
      </p:sp>
    </p:spTree>
    <p:extLst>
      <p:ext uri="{BB962C8B-B14F-4D97-AF65-F5344CB8AC3E}">
        <p14:creationId xmlns:p14="http://schemas.microsoft.com/office/powerpoint/2010/main" xmlns="" val="71508886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graphicFrame>
        <p:nvGraphicFramePr>
          <p:cNvPr id="4" name="Rectangle 8" hidden="1"/>
          <p:cNvGraphicFramePr>
            <a:graphicFrameLocks/>
          </p:cNvGraphicFramePr>
          <p:nvPr/>
        </p:nvGraphicFramePr>
        <p:xfrm>
          <a:off x="0" y="0"/>
          <a:ext cx="158750" cy="158750"/>
        </p:xfrm>
        <a:graphic>
          <a:graphicData uri="http://schemas.openxmlformats.org/presentationml/2006/ole">
            <p:oleObj spid="_x0000_s5199" r:id="rId4" imgW="0" imgH="0" progId="">
              <p:embed/>
            </p:oleObj>
          </a:graphicData>
        </a:graphic>
      </p:graphicFrame>
      <p:pic>
        <p:nvPicPr>
          <p:cNvPr id="5" name="Picture 7" descr="topbar"/>
          <p:cNvPicPr>
            <a:picLocks noChangeAspect="1" noChangeArrowheads="1"/>
          </p:cNvPicPr>
          <p:nvPr>
            <p:custDataLst>
              <p:tags r:id="rId2"/>
            </p:custDataLst>
          </p:nvPr>
        </p:nvPicPr>
        <p:blipFill>
          <a:blip r:embed="rId5" cstate="print"/>
          <a:srcRect/>
          <a:stretch>
            <a:fillRect/>
          </a:stretch>
        </p:blipFill>
        <p:spPr bwMode="gray">
          <a:xfrm>
            <a:off x="231775" y="0"/>
            <a:ext cx="8661400" cy="1109663"/>
          </a:xfrm>
          <a:prstGeom prst="rect">
            <a:avLst/>
          </a:prstGeom>
          <a:noFill/>
          <a:ln w="9525">
            <a:noFill/>
            <a:miter lim="800000"/>
            <a:headEnd/>
            <a:tailEnd/>
          </a:ln>
        </p:spPr>
      </p:pic>
      <p:pic>
        <p:nvPicPr>
          <p:cNvPr id="6" name="Picture 9" descr="amcorlogo_content"/>
          <p:cNvPicPr>
            <a:picLocks noChangeAspect="1" noChangeArrowheads="1"/>
          </p:cNvPicPr>
          <p:nvPr/>
        </p:nvPicPr>
        <p:blipFill>
          <a:blip r:embed="rId6" cstate="print"/>
          <a:srcRect/>
          <a:stretch>
            <a:fillRect/>
          </a:stretch>
        </p:blipFill>
        <p:spPr bwMode="gray">
          <a:xfrm>
            <a:off x="8166100" y="6064250"/>
            <a:ext cx="769938" cy="627063"/>
          </a:xfrm>
          <a:prstGeom prst="rect">
            <a:avLst/>
          </a:prstGeom>
          <a:noFill/>
          <a:ln w="9525">
            <a:noFill/>
            <a:miter lim="800000"/>
            <a:headEnd/>
            <a:tailEnd/>
          </a:ln>
        </p:spPr>
      </p:pic>
      <p:sp>
        <p:nvSpPr>
          <p:cNvPr id="2" name="Title 1"/>
          <p:cNvSpPr>
            <a:spLocks noGrp="1"/>
          </p:cNvSpPr>
          <p:nvPr>
            <p:ph type="title"/>
          </p:nvPr>
        </p:nvSpPr>
        <p:spPr>
          <a:xfrm>
            <a:off x="361950" y="66675"/>
            <a:ext cx="7339013" cy="885825"/>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361950" y="1244600"/>
            <a:ext cx="8562975" cy="5153025"/>
          </a:xfrm>
        </p:spPr>
        <p:txBody>
          <a:bodyPr/>
          <a:lstStyle/>
          <a:p>
            <a:pPr lvl="0"/>
            <a:endParaRPr lang="en-AU" noProof="0" dirty="0" smtClean="0"/>
          </a:p>
        </p:txBody>
      </p:sp>
    </p:spTree>
    <p:extLst>
      <p:ext uri="{BB962C8B-B14F-4D97-AF65-F5344CB8AC3E}">
        <p14:creationId xmlns:p14="http://schemas.microsoft.com/office/powerpoint/2010/main" xmlns="" val="61833908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General_Title">
    <p:spTree>
      <p:nvGrpSpPr>
        <p:cNvPr id="1" name=""/>
        <p:cNvGrpSpPr/>
        <p:nvPr/>
      </p:nvGrpSpPr>
      <p:grpSpPr>
        <a:xfrm>
          <a:off x="0" y="0"/>
          <a:ext cx="0" cy="0"/>
          <a:chOff x="0" y="0"/>
          <a:chExt cx="0" cy="0"/>
        </a:xfrm>
      </p:grpSpPr>
      <p:sp>
        <p:nvSpPr>
          <p:cNvPr id="4" name="Freeform 3"/>
          <p:cNvSpPr/>
          <p:nvPr userDrawn="1"/>
        </p:nvSpPr>
        <p:spPr>
          <a:xfrm>
            <a:off x="-7938" y="0"/>
            <a:ext cx="7900988" cy="5148263"/>
          </a:xfrm>
          <a:custGeom>
            <a:avLst/>
            <a:gdLst>
              <a:gd name="connsiteX0" fmla="*/ 0 w 6143636"/>
              <a:gd name="connsiteY0" fmla="*/ 0 h 785794"/>
              <a:gd name="connsiteX1" fmla="*/ 6143636 w 6143636"/>
              <a:gd name="connsiteY1" fmla="*/ 0 h 785794"/>
              <a:gd name="connsiteX2" fmla="*/ 6143636 w 6143636"/>
              <a:gd name="connsiteY2" fmla="*/ 785794 h 785794"/>
              <a:gd name="connsiteX3" fmla="*/ 0 w 6143636"/>
              <a:gd name="connsiteY3" fmla="*/ 785794 h 785794"/>
              <a:gd name="connsiteX4" fmla="*/ 0 w 6143636"/>
              <a:gd name="connsiteY4" fmla="*/ 0 h 785794"/>
              <a:gd name="connsiteX0" fmla="*/ 0 w 6143636"/>
              <a:gd name="connsiteY0" fmla="*/ 0 h 785794"/>
              <a:gd name="connsiteX1" fmla="*/ 6143636 w 6143636"/>
              <a:gd name="connsiteY1" fmla="*/ 0 h 785794"/>
              <a:gd name="connsiteX2" fmla="*/ 5857852 w 6143636"/>
              <a:gd name="connsiteY2" fmla="*/ 785794 h 785794"/>
              <a:gd name="connsiteX3" fmla="*/ 0 w 6143636"/>
              <a:gd name="connsiteY3" fmla="*/ 785794 h 785794"/>
              <a:gd name="connsiteX4" fmla="*/ 0 w 6143636"/>
              <a:gd name="connsiteY4" fmla="*/ 0 h 785794"/>
              <a:gd name="connsiteX0" fmla="*/ 0 w 6143636"/>
              <a:gd name="connsiteY0" fmla="*/ 0 h 785794"/>
              <a:gd name="connsiteX1" fmla="*/ 6143636 w 6143636"/>
              <a:gd name="connsiteY1" fmla="*/ 0 h 785794"/>
              <a:gd name="connsiteX2" fmla="*/ 4691426 w 6143636"/>
              <a:gd name="connsiteY2" fmla="*/ 785794 h 785794"/>
              <a:gd name="connsiteX3" fmla="*/ 0 w 6143636"/>
              <a:gd name="connsiteY3" fmla="*/ 785794 h 785794"/>
              <a:gd name="connsiteX4" fmla="*/ 0 w 6143636"/>
              <a:gd name="connsiteY4" fmla="*/ 0 h 78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3636" h="785794">
                <a:moveTo>
                  <a:pt x="0" y="0"/>
                </a:moveTo>
                <a:lnTo>
                  <a:pt x="6143636" y="0"/>
                </a:lnTo>
                <a:lnTo>
                  <a:pt x="4691426" y="785794"/>
                </a:lnTo>
                <a:lnTo>
                  <a:pt x="0" y="78579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solidFill>
                <a:prstClr val="white"/>
              </a:solidFill>
              <a:latin typeface="Arial"/>
            </a:endParaRPr>
          </a:p>
        </p:txBody>
      </p:sp>
      <p:pic>
        <p:nvPicPr>
          <p:cNvPr id="5" name="Picture 10" descr="6455 WES_PP Slides.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700" y="5133975"/>
            <a:ext cx="9169400"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28596" y="1588864"/>
            <a:ext cx="5572164" cy="1200329"/>
          </a:xfrm>
        </p:spPr>
        <p:txBody>
          <a:bodyPr anchor="t"/>
          <a:lstStyle>
            <a:lvl1pPr>
              <a:defRPr sz="3600" b="1">
                <a:solidFill>
                  <a:schemeClr val="bg1"/>
                </a:solidFill>
                <a:latin typeface="+mj-lt"/>
              </a:defRPr>
            </a:lvl1pPr>
          </a:lstStyle>
          <a:p>
            <a:r>
              <a:rPr lang="en-US" smtClean="0"/>
              <a:t>Click to edit Master title style</a:t>
            </a:r>
            <a:endParaRPr lang="en-AU" dirty="0"/>
          </a:p>
        </p:txBody>
      </p:sp>
      <p:sp>
        <p:nvSpPr>
          <p:cNvPr id="3" name="Subtitle 2"/>
          <p:cNvSpPr>
            <a:spLocks noGrp="1"/>
          </p:cNvSpPr>
          <p:nvPr>
            <p:ph type="subTitle" idx="1"/>
          </p:nvPr>
        </p:nvSpPr>
        <p:spPr>
          <a:xfrm>
            <a:off x="428596" y="3143248"/>
            <a:ext cx="5572164" cy="1752600"/>
          </a:xfrm>
        </p:spPr>
        <p:txBody>
          <a:bodyPr/>
          <a:lstStyle>
            <a:lvl1pPr marL="0" indent="0" algn="l">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xmlns="" val="3855228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eneral_Divider">
    <p:spTree>
      <p:nvGrpSpPr>
        <p:cNvPr id="1" name=""/>
        <p:cNvGrpSpPr/>
        <p:nvPr/>
      </p:nvGrpSpPr>
      <p:grpSpPr>
        <a:xfrm>
          <a:off x="0" y="0"/>
          <a:ext cx="0" cy="0"/>
          <a:chOff x="0" y="0"/>
          <a:chExt cx="0" cy="0"/>
        </a:xfrm>
      </p:grpSpPr>
      <p:pic>
        <p:nvPicPr>
          <p:cNvPr id="3" name="Picture 7" descr="6455 WES_PP Slides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700" y="0"/>
            <a:ext cx="916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340038" y="1588864"/>
            <a:ext cx="5572164" cy="1200329"/>
          </a:xfrm>
        </p:spPr>
        <p:txBody>
          <a:bodyPr anchor="t"/>
          <a:lstStyle>
            <a:lvl1pPr>
              <a:defRPr sz="3600" b="1">
                <a:solidFill>
                  <a:schemeClr val="bg1"/>
                </a:solidFill>
                <a:latin typeface="+mj-lt"/>
              </a:defRPr>
            </a:lvl1pPr>
          </a:lstStyle>
          <a:p>
            <a:r>
              <a:rPr lang="en-US" smtClean="0"/>
              <a:t>Click to edit Master title style</a:t>
            </a:r>
            <a:endParaRPr lang="en-AU" dirty="0"/>
          </a:p>
        </p:txBody>
      </p:sp>
    </p:spTree>
    <p:extLst>
      <p:ext uri="{BB962C8B-B14F-4D97-AF65-F5344CB8AC3E}">
        <p14:creationId xmlns:p14="http://schemas.microsoft.com/office/powerpoint/2010/main" xmlns="" val="2124134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sional_Divider">
    <p:spTree>
      <p:nvGrpSpPr>
        <p:cNvPr id="1" name=""/>
        <p:cNvGrpSpPr/>
        <p:nvPr/>
      </p:nvGrpSpPr>
      <p:grpSpPr>
        <a:xfrm>
          <a:off x="0" y="0"/>
          <a:ext cx="0" cy="0"/>
          <a:chOff x="0" y="0"/>
          <a:chExt cx="0" cy="0"/>
        </a:xfrm>
      </p:grpSpPr>
      <p:sp>
        <p:nvSpPr>
          <p:cNvPr id="3" name="Rectangle 2"/>
          <p:cNvSpPr/>
          <p:nvPr userDrawn="1"/>
        </p:nvSpPr>
        <p:spPr>
          <a:xfrm>
            <a:off x="0" y="754063"/>
            <a:ext cx="4714875" cy="4379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800">
              <a:solidFill>
                <a:prstClr val="white"/>
              </a:solidFill>
              <a:latin typeface="Arial"/>
            </a:endParaRPr>
          </a:p>
        </p:txBody>
      </p:sp>
      <p:pic>
        <p:nvPicPr>
          <p:cNvPr id="4" name="Picture 10" descr="6455 WES_PP Slides23_top.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1588"/>
            <a:ext cx="91440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 descr="6455 WES_PP Slides23_bottom.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5129213"/>
            <a:ext cx="9144000" cy="172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28596" y="3085927"/>
            <a:ext cx="4143404" cy="1077218"/>
          </a:xfrm>
        </p:spPr>
        <p:txBody>
          <a:bodyPr anchor="t"/>
          <a:lstStyle>
            <a:lvl1pPr>
              <a:defRPr sz="3200" b="1">
                <a:solidFill>
                  <a:schemeClr val="bg1"/>
                </a:solidFill>
                <a:latin typeface="+mj-lt"/>
              </a:defRPr>
            </a:lvl1pPr>
          </a:lstStyle>
          <a:p>
            <a:r>
              <a:rPr lang="en-US" smtClean="0"/>
              <a:t>Click to edit Master title style</a:t>
            </a:r>
            <a:endParaRPr lang="en-AU" dirty="0"/>
          </a:p>
        </p:txBody>
      </p:sp>
    </p:spTree>
    <p:extLst>
      <p:ext uri="{BB962C8B-B14F-4D97-AF65-F5344CB8AC3E}">
        <p14:creationId xmlns:p14="http://schemas.microsoft.com/office/powerpoint/2010/main" xmlns="" val="3725750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General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39948" y="1331929"/>
            <a:ext cx="8065877" cy="4525963"/>
          </a:xfrm>
        </p:spPr>
        <p:txBody>
          <a:bodyPr rtlCol="0">
            <a:noAutofit/>
          </a:bodyPr>
          <a:lstStyle>
            <a:lvl1pPr algn="l" defTabSz="914400" rtl="0" eaLnBrk="1" latinLnBrk="0" hangingPunct="1">
              <a:lnSpc>
                <a:spcPct val="100000"/>
              </a:lnSpc>
              <a:defRPr lang="en-US" sz="2000" kern="1200" smtClean="0">
                <a:solidFill>
                  <a:schemeClr val="tx1"/>
                </a:solidFill>
                <a:latin typeface="+mn-lt"/>
                <a:ea typeface="+mn-ea"/>
                <a:cs typeface="+mn-cs"/>
              </a:defRPr>
            </a:lvl1pPr>
            <a:lvl2pPr algn="l" defTabSz="914400" rtl="0" eaLnBrk="1" latinLnBrk="0" hangingPunct="1">
              <a:lnSpc>
                <a:spcPct val="100000"/>
              </a:lnSpc>
              <a:defRPr lang="en-US" sz="2000" kern="1200" smtClean="0">
                <a:solidFill>
                  <a:schemeClr val="tx1"/>
                </a:solidFill>
                <a:latin typeface="+mn-lt"/>
                <a:ea typeface="+mn-ea"/>
                <a:cs typeface="+mn-cs"/>
              </a:defRPr>
            </a:lvl2pPr>
            <a:lvl3pPr algn="l" defTabSz="914400" rtl="0" eaLnBrk="1" latinLnBrk="0" hangingPunct="1">
              <a:lnSpc>
                <a:spcPct val="100000"/>
              </a:lnSpc>
              <a:defRPr lang="en-US" sz="2000" kern="1200" smtClean="0">
                <a:solidFill>
                  <a:schemeClr val="tx1"/>
                </a:solidFill>
                <a:latin typeface="+mn-lt"/>
                <a:ea typeface="+mn-ea"/>
                <a:cs typeface="+mn-cs"/>
              </a:defRPr>
            </a:lvl3pPr>
            <a:lvl4pPr algn="l" defTabSz="914400" rtl="0" eaLnBrk="1" latinLnBrk="0" hangingPunct="1">
              <a:lnSpc>
                <a:spcPct val="100000"/>
              </a:lnSpc>
              <a:defRPr lang="en-US" sz="2000" kern="1200" smtClean="0">
                <a:solidFill>
                  <a:schemeClr val="tx1"/>
                </a:solidFill>
                <a:latin typeface="+mn-lt"/>
                <a:ea typeface="+mn-ea"/>
                <a:cs typeface="+mn-cs"/>
              </a:defRPr>
            </a:lvl4pPr>
            <a:lvl5pPr algn="l" defTabSz="914400" rtl="0" eaLnBrk="1" latinLnBrk="0" hangingPunct="1">
              <a:lnSpc>
                <a:spcPct val="100000"/>
              </a:lnSpc>
              <a:defRPr lang="en-AU" sz="2000" kern="120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Slide Number Placeholder 6"/>
          <p:cNvSpPr>
            <a:spLocks noGrp="1"/>
          </p:cNvSpPr>
          <p:nvPr>
            <p:ph type="sldNum" sz="quarter" idx="10"/>
          </p:nvPr>
        </p:nvSpPr>
        <p:spPr/>
        <p:txBody>
          <a:bodyPr/>
          <a:lstStyle>
            <a:lvl1pPr>
              <a:defRPr/>
            </a:lvl1pPr>
          </a:lstStyle>
          <a:p>
            <a:fld id="{5BF724A9-8228-5846-AC6E-E7A2EE0755D8}" type="slidenum">
              <a:rPr lang="en-AU">
                <a:solidFill>
                  <a:srgbClr val="267E44"/>
                </a:solidFill>
              </a:rPr>
              <a:pPr/>
              <a:t>‹#›</a:t>
            </a:fld>
            <a:endParaRPr lang="en-AU">
              <a:solidFill>
                <a:srgbClr val="267E44"/>
              </a:solidFill>
            </a:endParaRPr>
          </a:p>
        </p:txBody>
      </p:sp>
    </p:spTree>
    <p:extLst>
      <p:ext uri="{BB962C8B-B14F-4D97-AF65-F5344CB8AC3E}">
        <p14:creationId xmlns:p14="http://schemas.microsoft.com/office/powerpoint/2010/main" xmlns="" val="2072448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General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338264"/>
            <a:ext cx="3852890" cy="4538662"/>
          </a:xfrm>
        </p:spPr>
        <p:txBody>
          <a:bodyPr rtlCol="0">
            <a:noAutofit/>
          </a:bodyPr>
          <a:lstStyle>
            <a:lvl1pPr algn="l" defTabSz="914400" rtl="0" eaLnBrk="1" latinLnBrk="0" hangingPunct="1">
              <a:lnSpc>
                <a:spcPct val="100000"/>
              </a:lnSpc>
              <a:defRPr lang="en-US" sz="2000" kern="1200" dirty="0" smtClean="0">
                <a:solidFill>
                  <a:schemeClr val="tx1"/>
                </a:solidFill>
                <a:latin typeface="+mn-lt"/>
                <a:ea typeface="+mn-ea"/>
                <a:cs typeface="+mn-cs"/>
              </a:defRPr>
            </a:lvl1pPr>
            <a:lvl2pPr algn="l" defTabSz="914400" rtl="0" eaLnBrk="1" latinLnBrk="0" hangingPunct="1">
              <a:lnSpc>
                <a:spcPct val="100000"/>
              </a:lnSpc>
              <a:defRPr lang="en-US" sz="2000" kern="1200" dirty="0" smtClean="0">
                <a:solidFill>
                  <a:schemeClr val="tx1"/>
                </a:solidFill>
                <a:latin typeface="+mn-lt"/>
                <a:ea typeface="+mn-ea"/>
                <a:cs typeface="+mn-cs"/>
              </a:defRPr>
            </a:lvl2pPr>
            <a:lvl3pPr algn="l" defTabSz="914400" rtl="0" eaLnBrk="1" latinLnBrk="0" hangingPunct="1">
              <a:lnSpc>
                <a:spcPct val="100000"/>
              </a:lnSpc>
              <a:defRPr lang="en-US" sz="2000" kern="1200" dirty="0" smtClean="0">
                <a:solidFill>
                  <a:schemeClr val="tx1"/>
                </a:solidFill>
                <a:latin typeface="+mn-lt"/>
                <a:ea typeface="+mn-ea"/>
                <a:cs typeface="+mn-cs"/>
              </a:defRPr>
            </a:lvl3pPr>
            <a:lvl4pPr algn="l" defTabSz="914400" rtl="0" eaLnBrk="1" latinLnBrk="0" hangingPunct="1">
              <a:lnSpc>
                <a:spcPct val="100000"/>
              </a:lnSpc>
              <a:defRPr lang="en-US" sz="2000" kern="1200" dirty="0" smtClean="0">
                <a:solidFill>
                  <a:schemeClr val="tx1"/>
                </a:solidFill>
                <a:latin typeface="+mn-lt"/>
                <a:ea typeface="+mn-ea"/>
                <a:cs typeface="+mn-cs"/>
              </a:defRPr>
            </a:lvl4pPr>
            <a:lvl5pPr algn="l" defTabSz="914400" rtl="0" eaLnBrk="1" latinLnBrk="0" hangingPunct="1">
              <a:lnSpc>
                <a:spcPct val="100000"/>
              </a:lnSpc>
              <a:defRPr lang="en-AU" sz="20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338264"/>
            <a:ext cx="3852890" cy="4538662"/>
          </a:xfrm>
        </p:spPr>
        <p:txBody>
          <a:bodyPr rtlCol="0">
            <a:noAutofit/>
          </a:bodyPr>
          <a:lstStyle>
            <a:lvl1pPr algn="l" defTabSz="914400" rtl="0" eaLnBrk="1" latinLnBrk="0" hangingPunct="1">
              <a:lnSpc>
                <a:spcPct val="100000"/>
              </a:lnSpc>
              <a:defRPr lang="en-US" sz="2000" kern="1200" smtClean="0">
                <a:solidFill>
                  <a:schemeClr val="tx1"/>
                </a:solidFill>
                <a:latin typeface="+mn-lt"/>
                <a:ea typeface="+mn-ea"/>
                <a:cs typeface="+mn-cs"/>
              </a:defRPr>
            </a:lvl1pPr>
            <a:lvl2pPr algn="l" defTabSz="914400" rtl="0" eaLnBrk="1" latinLnBrk="0" hangingPunct="1">
              <a:lnSpc>
                <a:spcPct val="100000"/>
              </a:lnSpc>
              <a:defRPr lang="en-US" sz="2000" kern="1200" smtClean="0">
                <a:solidFill>
                  <a:schemeClr val="tx1"/>
                </a:solidFill>
                <a:latin typeface="+mn-lt"/>
                <a:ea typeface="+mn-ea"/>
                <a:cs typeface="+mn-cs"/>
              </a:defRPr>
            </a:lvl2pPr>
            <a:lvl3pPr algn="l" defTabSz="914400" rtl="0" eaLnBrk="1" latinLnBrk="0" hangingPunct="1">
              <a:lnSpc>
                <a:spcPct val="100000"/>
              </a:lnSpc>
              <a:defRPr lang="en-US" sz="2000" kern="1200" smtClean="0">
                <a:solidFill>
                  <a:schemeClr val="tx1"/>
                </a:solidFill>
                <a:latin typeface="+mn-lt"/>
                <a:ea typeface="+mn-ea"/>
                <a:cs typeface="+mn-cs"/>
              </a:defRPr>
            </a:lvl3pPr>
            <a:lvl4pPr algn="l" defTabSz="914400" rtl="0" eaLnBrk="1" latinLnBrk="0" hangingPunct="1">
              <a:lnSpc>
                <a:spcPct val="100000"/>
              </a:lnSpc>
              <a:defRPr lang="en-US" sz="2000" kern="1200" smtClean="0">
                <a:solidFill>
                  <a:schemeClr val="tx1"/>
                </a:solidFill>
                <a:latin typeface="+mn-lt"/>
                <a:ea typeface="+mn-ea"/>
                <a:cs typeface="+mn-cs"/>
              </a:defRPr>
            </a:lvl4pPr>
            <a:lvl5pPr algn="l" defTabSz="914400" rtl="0" eaLnBrk="1" latinLnBrk="0" hangingPunct="1">
              <a:lnSpc>
                <a:spcPct val="100000"/>
              </a:lnSpc>
              <a:defRPr lang="en-AU" sz="20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Slide Number Placeholder 6"/>
          <p:cNvSpPr>
            <a:spLocks noGrp="1"/>
          </p:cNvSpPr>
          <p:nvPr>
            <p:ph type="sldNum" sz="quarter" idx="10"/>
          </p:nvPr>
        </p:nvSpPr>
        <p:spPr/>
        <p:txBody>
          <a:bodyPr/>
          <a:lstStyle>
            <a:lvl1pPr>
              <a:defRPr/>
            </a:lvl1pPr>
          </a:lstStyle>
          <a:p>
            <a:fld id="{3217086F-1AB2-7E44-8BEB-BD3D97BE41C3}" type="slidenum">
              <a:rPr lang="en-AU">
                <a:solidFill>
                  <a:srgbClr val="267E44"/>
                </a:solidFill>
              </a:rPr>
              <a:pPr/>
              <a:t>‹#›</a:t>
            </a:fld>
            <a:endParaRPr lang="en-AU">
              <a:solidFill>
                <a:srgbClr val="267E44"/>
              </a:solidFill>
            </a:endParaRPr>
          </a:p>
        </p:txBody>
      </p:sp>
    </p:spTree>
    <p:extLst>
      <p:ext uri="{BB962C8B-B14F-4D97-AF65-F5344CB8AC3E}">
        <p14:creationId xmlns:p14="http://schemas.microsoft.com/office/powerpoint/2010/main" xmlns="" val="312085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8"/>
          <p:cNvSpPr>
            <a:spLocks noGrp="1" noChangeArrowheads="1"/>
          </p:cNvSpPr>
          <p:nvPr>
            <p:ph type="sldNum" sz="quarter" idx="11"/>
          </p:nvPr>
        </p:nvSpPr>
        <p:spPr>
          <a:ln/>
        </p:spPr>
        <p:txBody>
          <a:bodyPr/>
          <a:lstStyle>
            <a:lvl1pPr>
              <a:defRPr/>
            </a:lvl1pPr>
          </a:lstStyle>
          <a:p>
            <a:endParaRPr lang="en-AU"/>
          </a:p>
          <a:p>
            <a:fld id="{25B42E51-ED0B-4E16-A31F-8D4D2DC20871}" type="slidenum">
              <a:rPr lang="en-AU"/>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General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338263"/>
            <a:ext cx="38592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859284" cy="3702050"/>
          </a:xfrm>
        </p:spPr>
        <p:txBody>
          <a:bodyPr rtlCol="0">
            <a:noAutofit/>
          </a:bodyPr>
          <a:lstStyle>
            <a:lvl1pPr algn="l" defTabSz="914400" rtl="0" eaLnBrk="1" latinLnBrk="0" hangingPunct="1">
              <a:lnSpc>
                <a:spcPct val="100000"/>
              </a:lnSpc>
              <a:defRPr lang="en-US" sz="2000" kern="1200" dirty="0" smtClean="0">
                <a:solidFill>
                  <a:schemeClr val="tx1"/>
                </a:solidFill>
                <a:latin typeface="+mn-lt"/>
                <a:ea typeface="+mn-ea"/>
                <a:cs typeface="+mn-cs"/>
              </a:defRPr>
            </a:lvl1pPr>
            <a:lvl2pPr algn="l" defTabSz="914400" rtl="0" eaLnBrk="1" latinLnBrk="0" hangingPunct="1">
              <a:lnSpc>
                <a:spcPct val="100000"/>
              </a:lnSpc>
              <a:defRPr lang="en-US" sz="2000" kern="1200" dirty="0" smtClean="0">
                <a:solidFill>
                  <a:schemeClr val="tx1"/>
                </a:solidFill>
                <a:latin typeface="+mn-lt"/>
                <a:ea typeface="+mn-ea"/>
                <a:cs typeface="+mn-cs"/>
              </a:defRPr>
            </a:lvl2pPr>
            <a:lvl3pPr algn="l" defTabSz="914400" rtl="0" eaLnBrk="1" latinLnBrk="0" hangingPunct="1">
              <a:lnSpc>
                <a:spcPct val="100000"/>
              </a:lnSpc>
              <a:defRPr lang="en-US" sz="2000" kern="1200" dirty="0" smtClean="0">
                <a:solidFill>
                  <a:schemeClr val="tx1"/>
                </a:solidFill>
                <a:latin typeface="+mn-lt"/>
                <a:ea typeface="+mn-ea"/>
                <a:cs typeface="+mn-cs"/>
              </a:defRPr>
            </a:lvl3pPr>
            <a:lvl4pPr algn="l" defTabSz="914400" rtl="0" eaLnBrk="1" latinLnBrk="0" hangingPunct="1">
              <a:lnSpc>
                <a:spcPct val="100000"/>
              </a:lnSpc>
              <a:defRPr lang="en-US" sz="2000" kern="1200" dirty="0" smtClean="0">
                <a:solidFill>
                  <a:schemeClr val="tx1"/>
                </a:solidFill>
                <a:latin typeface="+mn-lt"/>
                <a:ea typeface="+mn-ea"/>
                <a:cs typeface="+mn-cs"/>
              </a:defRPr>
            </a:lvl4pPr>
            <a:lvl5pPr algn="l" defTabSz="914400" rtl="0" eaLnBrk="1" latinLnBrk="0" hangingPunct="1">
              <a:lnSpc>
                <a:spcPct val="100000"/>
              </a:lnSpc>
              <a:defRPr lang="en-AU" sz="20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6" y="1338263"/>
            <a:ext cx="38608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860800" cy="3702050"/>
          </a:xfrm>
        </p:spPr>
        <p:txBody>
          <a:bodyPr rtlCol="0">
            <a:noAutofit/>
          </a:bodyPr>
          <a:lstStyle>
            <a:lvl1pPr algn="l" defTabSz="914400" rtl="0" eaLnBrk="1" latinLnBrk="0" hangingPunct="1">
              <a:lnSpc>
                <a:spcPct val="100000"/>
              </a:lnSpc>
              <a:defRPr lang="en-US" sz="2000" kern="1200" smtClean="0">
                <a:solidFill>
                  <a:schemeClr val="tx1"/>
                </a:solidFill>
                <a:latin typeface="+mn-lt"/>
                <a:ea typeface="+mn-ea"/>
                <a:cs typeface="+mn-cs"/>
              </a:defRPr>
            </a:lvl1pPr>
            <a:lvl2pPr algn="l" defTabSz="914400" rtl="0" eaLnBrk="1" latinLnBrk="0" hangingPunct="1">
              <a:lnSpc>
                <a:spcPct val="100000"/>
              </a:lnSpc>
              <a:defRPr lang="en-US" sz="2000" kern="1200" smtClean="0">
                <a:solidFill>
                  <a:schemeClr val="tx1"/>
                </a:solidFill>
                <a:latin typeface="+mn-lt"/>
                <a:ea typeface="+mn-ea"/>
                <a:cs typeface="+mn-cs"/>
              </a:defRPr>
            </a:lvl2pPr>
            <a:lvl3pPr algn="l" defTabSz="914400" rtl="0" eaLnBrk="1" latinLnBrk="0" hangingPunct="1">
              <a:lnSpc>
                <a:spcPct val="100000"/>
              </a:lnSpc>
              <a:defRPr lang="en-US" sz="2000" kern="1200" smtClean="0">
                <a:solidFill>
                  <a:schemeClr val="tx1"/>
                </a:solidFill>
                <a:latin typeface="+mn-lt"/>
                <a:ea typeface="+mn-ea"/>
                <a:cs typeface="+mn-cs"/>
              </a:defRPr>
            </a:lvl3pPr>
            <a:lvl4pPr algn="l" defTabSz="914400" rtl="0" eaLnBrk="1" latinLnBrk="0" hangingPunct="1">
              <a:lnSpc>
                <a:spcPct val="100000"/>
              </a:lnSpc>
              <a:defRPr lang="en-US" sz="2000" kern="1200" smtClean="0">
                <a:solidFill>
                  <a:schemeClr val="tx1"/>
                </a:solidFill>
                <a:latin typeface="+mn-lt"/>
                <a:ea typeface="+mn-ea"/>
                <a:cs typeface="+mn-cs"/>
              </a:defRPr>
            </a:lvl4pPr>
            <a:lvl5pPr algn="l" defTabSz="914400" rtl="0" eaLnBrk="1" latinLnBrk="0" hangingPunct="1">
              <a:lnSpc>
                <a:spcPct val="100000"/>
              </a:lnSpc>
              <a:defRPr lang="en-AU" sz="20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10"/>
          </p:nvPr>
        </p:nvSpPr>
        <p:spPr/>
        <p:txBody>
          <a:bodyPr/>
          <a:lstStyle>
            <a:lvl1pPr>
              <a:defRPr/>
            </a:lvl1pPr>
          </a:lstStyle>
          <a:p>
            <a:fld id="{AC01CC6D-5965-DF47-8F1B-3BACB7A9148C}" type="slidenum">
              <a:rPr lang="en-AU">
                <a:solidFill>
                  <a:srgbClr val="267E44"/>
                </a:solidFill>
              </a:rPr>
              <a:pPr/>
              <a:t>‹#›</a:t>
            </a:fld>
            <a:endParaRPr lang="en-AU">
              <a:solidFill>
                <a:srgbClr val="267E44"/>
              </a:solidFill>
            </a:endParaRPr>
          </a:p>
        </p:txBody>
      </p:sp>
    </p:spTree>
    <p:extLst>
      <p:ext uri="{BB962C8B-B14F-4D97-AF65-F5344CB8AC3E}">
        <p14:creationId xmlns:p14="http://schemas.microsoft.com/office/powerpoint/2010/main" xmlns="" val="18873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General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Slide Number Placeholder 6"/>
          <p:cNvSpPr>
            <a:spLocks noGrp="1"/>
          </p:cNvSpPr>
          <p:nvPr>
            <p:ph type="sldNum" sz="quarter" idx="10"/>
          </p:nvPr>
        </p:nvSpPr>
        <p:spPr/>
        <p:txBody>
          <a:bodyPr/>
          <a:lstStyle>
            <a:lvl1pPr>
              <a:defRPr/>
            </a:lvl1pPr>
          </a:lstStyle>
          <a:p>
            <a:fld id="{2B0BAECF-6A4B-7540-B9C4-7E5986E7D938}" type="slidenum">
              <a:rPr lang="en-AU">
                <a:solidFill>
                  <a:srgbClr val="267E44"/>
                </a:solidFill>
              </a:rPr>
              <a:pPr/>
              <a:t>‹#›</a:t>
            </a:fld>
            <a:endParaRPr lang="en-AU">
              <a:solidFill>
                <a:srgbClr val="267E44"/>
              </a:solidFill>
            </a:endParaRPr>
          </a:p>
        </p:txBody>
      </p:sp>
    </p:spTree>
    <p:extLst>
      <p:ext uri="{BB962C8B-B14F-4D97-AF65-F5344CB8AC3E}">
        <p14:creationId xmlns:p14="http://schemas.microsoft.com/office/powerpoint/2010/main" xmlns="" val="2133225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General_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fld id="{9B46CF3B-982E-624F-B3C4-F2B488EB83BA}" type="slidenum">
              <a:rPr lang="en-AU">
                <a:solidFill>
                  <a:srgbClr val="267E44"/>
                </a:solidFill>
              </a:rPr>
              <a:pPr/>
              <a:t>‹#›</a:t>
            </a:fld>
            <a:endParaRPr lang="en-AU">
              <a:solidFill>
                <a:srgbClr val="267E44"/>
              </a:solidFill>
            </a:endParaRPr>
          </a:p>
        </p:txBody>
      </p:sp>
    </p:spTree>
    <p:extLst>
      <p:ext uri="{BB962C8B-B14F-4D97-AF65-F5344CB8AC3E}">
        <p14:creationId xmlns:p14="http://schemas.microsoft.com/office/powerpoint/2010/main" xmlns="" val="1102096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General_End slide">
    <p:spTree>
      <p:nvGrpSpPr>
        <p:cNvPr id="1" name=""/>
        <p:cNvGrpSpPr/>
        <p:nvPr/>
      </p:nvGrpSpPr>
      <p:grpSpPr>
        <a:xfrm>
          <a:off x="0" y="0"/>
          <a:ext cx="0" cy="0"/>
          <a:chOff x="0" y="0"/>
          <a:chExt cx="0" cy="0"/>
        </a:xfrm>
      </p:grpSpPr>
      <p:pic>
        <p:nvPicPr>
          <p:cNvPr id="2" name="Picture 7" descr="6455 WES_PP Slides25.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700" y="0"/>
            <a:ext cx="916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29897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204" name="Picture 12" descr="RT_background_full_4"/>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8194" name="Rectangle 2"/>
          <p:cNvSpPr>
            <a:spLocks noGrp="1" noChangeArrowheads="1"/>
          </p:cNvSpPr>
          <p:nvPr>
            <p:ph type="ctrTitle"/>
          </p:nvPr>
        </p:nvSpPr>
        <p:spPr>
          <a:xfrm>
            <a:off x="2124075" y="1700213"/>
            <a:ext cx="6408738" cy="1181100"/>
          </a:xfrm>
        </p:spPr>
        <p:txBody>
          <a:bodyPr/>
          <a:lstStyle>
            <a:lvl1pPr>
              <a:defRPr sz="4000">
                <a:solidFill>
                  <a:srgbClr val="772232"/>
                </a:solidFill>
              </a:defRPr>
            </a:lvl1pPr>
          </a:lstStyle>
          <a:p>
            <a:r>
              <a:rPr lang="en-US" smtClean="0"/>
              <a:t>Click to edit Master title style</a:t>
            </a:r>
            <a:endParaRPr lang="en-AU"/>
          </a:p>
        </p:txBody>
      </p:sp>
      <p:sp>
        <p:nvSpPr>
          <p:cNvPr id="8195" name="Rectangle 3"/>
          <p:cNvSpPr>
            <a:spLocks noGrp="1" noChangeArrowheads="1"/>
          </p:cNvSpPr>
          <p:nvPr>
            <p:ph type="subTitle" idx="1"/>
          </p:nvPr>
        </p:nvSpPr>
        <p:spPr>
          <a:xfrm>
            <a:off x="2124075" y="2924175"/>
            <a:ext cx="6408738" cy="479425"/>
          </a:xfrm>
        </p:spPr>
        <p:txBody>
          <a:bodyPr/>
          <a:lstStyle>
            <a:lvl1pPr marL="0" indent="0">
              <a:buFontTx/>
              <a:buNone/>
              <a:defRPr sz="1900">
                <a:solidFill>
                  <a:schemeClr val="bg1"/>
                </a:solidFill>
              </a:defRPr>
            </a:lvl1pPr>
          </a:lstStyle>
          <a:p>
            <a:r>
              <a:rPr lang="en-US" smtClean="0"/>
              <a:t>Click to edit Master subtitle style</a:t>
            </a:r>
            <a:endParaRPr lang="en-AU"/>
          </a:p>
        </p:txBody>
      </p:sp>
      <p:pic>
        <p:nvPicPr>
          <p:cNvPr id="8207" name="Picture 15" descr="RT_logo_white"/>
          <p:cNvPicPr>
            <a:picLocks noChangeAspect="1" noChangeArrowheads="1"/>
          </p:cNvPicPr>
          <p:nvPr userDrawn="1"/>
        </p:nvPicPr>
        <p:blipFill>
          <a:blip r:embed="rId3" cstate="print"/>
          <a:srcRect/>
          <a:stretch>
            <a:fillRect/>
          </a:stretch>
        </p:blipFill>
        <p:spPr bwMode="auto">
          <a:xfrm>
            <a:off x="323850" y="333375"/>
            <a:ext cx="720725" cy="3502025"/>
          </a:xfrm>
          <a:prstGeom prst="rect">
            <a:avLst/>
          </a:prstGeom>
          <a:noFill/>
        </p:spPr>
      </p:pic>
    </p:spTree>
    <p:extLst>
      <p:ext uri="{BB962C8B-B14F-4D97-AF65-F5344CB8AC3E}">
        <p14:creationId xmlns:p14="http://schemas.microsoft.com/office/powerpoint/2010/main" xmlns="" val="170648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8D1C4B9D-88C8-4F1A-9DF2-0EA449D0D055}" type="datetime4">
              <a:rPr lang="en-AU">
                <a:solidFill>
                  <a:srgbClr val="665546"/>
                </a:solidFill>
              </a:rPr>
              <a:pPr/>
              <a:t>21 November 2011</a:t>
            </a:fld>
            <a:endParaRPr lang="en-AU">
              <a:solidFill>
                <a:srgbClr val="665546"/>
              </a:solidFill>
            </a:endParaRPr>
          </a:p>
        </p:txBody>
      </p:sp>
      <p:sp>
        <p:nvSpPr>
          <p:cNvPr id="5" name="Footer Placeholder 4"/>
          <p:cNvSpPr>
            <a:spLocks noGrp="1"/>
          </p:cNvSpPr>
          <p:nvPr>
            <p:ph type="ftr" sz="quarter" idx="11"/>
          </p:nvPr>
        </p:nvSpPr>
        <p:spPr/>
        <p:txBody>
          <a:bodyPr/>
          <a:lstStyle>
            <a:lvl1pPr>
              <a:defRPr/>
            </a:lvl1pPr>
          </a:lstStyle>
          <a:p>
            <a:r>
              <a:rPr lang="en-AU">
                <a:solidFill>
                  <a:srgbClr val="665546"/>
                </a:solidFill>
              </a:rPr>
              <a:t>Presentation Title</a:t>
            </a:r>
          </a:p>
        </p:txBody>
      </p:sp>
      <p:sp>
        <p:nvSpPr>
          <p:cNvPr id="6" name="Slide Number Placeholder 5"/>
          <p:cNvSpPr>
            <a:spLocks noGrp="1"/>
          </p:cNvSpPr>
          <p:nvPr>
            <p:ph type="sldNum" sz="quarter" idx="12"/>
          </p:nvPr>
        </p:nvSpPr>
        <p:spPr/>
        <p:txBody>
          <a:bodyPr/>
          <a:lstStyle>
            <a:lvl1pPr>
              <a:defRPr/>
            </a:lvl1pPr>
          </a:lstStyle>
          <a:p>
            <a:fld id="{95455053-D6AA-4215-8C35-C64F8D433CFB}"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1528791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5CD5E7C-50FE-46D6-BDD3-B146EAE9A345}" type="datetime4">
              <a:rPr lang="en-AU">
                <a:solidFill>
                  <a:srgbClr val="665546"/>
                </a:solidFill>
              </a:rPr>
              <a:pPr/>
              <a:t>21 November 2011</a:t>
            </a:fld>
            <a:endParaRPr lang="en-AU">
              <a:solidFill>
                <a:srgbClr val="665546"/>
              </a:solidFill>
            </a:endParaRPr>
          </a:p>
        </p:txBody>
      </p:sp>
      <p:sp>
        <p:nvSpPr>
          <p:cNvPr id="5" name="Footer Placeholder 4"/>
          <p:cNvSpPr>
            <a:spLocks noGrp="1"/>
          </p:cNvSpPr>
          <p:nvPr>
            <p:ph type="ftr" sz="quarter" idx="11"/>
          </p:nvPr>
        </p:nvSpPr>
        <p:spPr/>
        <p:txBody>
          <a:bodyPr/>
          <a:lstStyle>
            <a:lvl1pPr>
              <a:defRPr/>
            </a:lvl1pPr>
          </a:lstStyle>
          <a:p>
            <a:r>
              <a:rPr lang="en-AU">
                <a:solidFill>
                  <a:srgbClr val="665546"/>
                </a:solidFill>
              </a:rPr>
              <a:t>Presentation Title</a:t>
            </a:r>
          </a:p>
        </p:txBody>
      </p:sp>
      <p:sp>
        <p:nvSpPr>
          <p:cNvPr id="6" name="Slide Number Placeholder 5"/>
          <p:cNvSpPr>
            <a:spLocks noGrp="1"/>
          </p:cNvSpPr>
          <p:nvPr>
            <p:ph type="sldNum" sz="quarter" idx="12"/>
          </p:nvPr>
        </p:nvSpPr>
        <p:spPr/>
        <p:txBody>
          <a:bodyPr/>
          <a:lstStyle>
            <a:lvl1pPr>
              <a:defRPr/>
            </a:lvl1pPr>
          </a:lstStyle>
          <a:p>
            <a:fld id="{E4C11A5D-3C12-4789-A5B8-F591D58A579E}"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3684739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971550" y="1462088"/>
            <a:ext cx="3884613" cy="4900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08563" y="1462088"/>
            <a:ext cx="3884612" cy="4900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fld id="{62D1AB6B-6CA3-4BD8-B4EE-EDF25B7A262B}" type="datetime4">
              <a:rPr lang="en-AU">
                <a:solidFill>
                  <a:srgbClr val="665546"/>
                </a:solidFill>
              </a:rPr>
              <a:pPr/>
              <a:t>21 November 2011</a:t>
            </a:fld>
            <a:endParaRPr lang="en-AU">
              <a:solidFill>
                <a:srgbClr val="665546"/>
              </a:solidFill>
            </a:endParaRPr>
          </a:p>
        </p:txBody>
      </p:sp>
      <p:sp>
        <p:nvSpPr>
          <p:cNvPr id="6" name="Footer Placeholder 5"/>
          <p:cNvSpPr>
            <a:spLocks noGrp="1"/>
          </p:cNvSpPr>
          <p:nvPr>
            <p:ph type="ftr" sz="quarter" idx="11"/>
          </p:nvPr>
        </p:nvSpPr>
        <p:spPr/>
        <p:txBody>
          <a:bodyPr/>
          <a:lstStyle>
            <a:lvl1pPr>
              <a:defRPr/>
            </a:lvl1pPr>
          </a:lstStyle>
          <a:p>
            <a:r>
              <a:rPr lang="en-AU">
                <a:solidFill>
                  <a:srgbClr val="665546"/>
                </a:solidFill>
              </a:rPr>
              <a:t>Presentation Title</a:t>
            </a:r>
          </a:p>
        </p:txBody>
      </p:sp>
      <p:sp>
        <p:nvSpPr>
          <p:cNvPr id="7" name="Slide Number Placeholder 6"/>
          <p:cNvSpPr>
            <a:spLocks noGrp="1"/>
          </p:cNvSpPr>
          <p:nvPr>
            <p:ph type="sldNum" sz="quarter" idx="12"/>
          </p:nvPr>
        </p:nvSpPr>
        <p:spPr/>
        <p:txBody>
          <a:bodyPr/>
          <a:lstStyle>
            <a:lvl1pPr>
              <a:defRPr/>
            </a:lvl1pPr>
          </a:lstStyle>
          <a:p>
            <a:fld id="{FA61C016-F888-4865-9929-87162A475E93}"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3969597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fld id="{09D98277-E3BD-4269-8444-523DFDB78B02}" type="datetime4">
              <a:rPr lang="en-AU">
                <a:solidFill>
                  <a:srgbClr val="665546"/>
                </a:solidFill>
              </a:rPr>
              <a:pPr/>
              <a:t>21 November 2011</a:t>
            </a:fld>
            <a:endParaRPr lang="en-AU">
              <a:solidFill>
                <a:srgbClr val="665546"/>
              </a:solidFill>
            </a:endParaRPr>
          </a:p>
        </p:txBody>
      </p:sp>
      <p:sp>
        <p:nvSpPr>
          <p:cNvPr id="8" name="Footer Placeholder 7"/>
          <p:cNvSpPr>
            <a:spLocks noGrp="1"/>
          </p:cNvSpPr>
          <p:nvPr>
            <p:ph type="ftr" sz="quarter" idx="11"/>
          </p:nvPr>
        </p:nvSpPr>
        <p:spPr/>
        <p:txBody>
          <a:bodyPr/>
          <a:lstStyle>
            <a:lvl1pPr>
              <a:defRPr/>
            </a:lvl1pPr>
          </a:lstStyle>
          <a:p>
            <a:r>
              <a:rPr lang="en-AU">
                <a:solidFill>
                  <a:srgbClr val="665546"/>
                </a:solidFill>
              </a:rPr>
              <a:t>Presentation Title</a:t>
            </a:r>
          </a:p>
        </p:txBody>
      </p:sp>
      <p:sp>
        <p:nvSpPr>
          <p:cNvPr id="9" name="Slide Number Placeholder 8"/>
          <p:cNvSpPr>
            <a:spLocks noGrp="1"/>
          </p:cNvSpPr>
          <p:nvPr>
            <p:ph type="sldNum" sz="quarter" idx="12"/>
          </p:nvPr>
        </p:nvSpPr>
        <p:spPr/>
        <p:txBody>
          <a:bodyPr/>
          <a:lstStyle>
            <a:lvl1pPr>
              <a:defRPr/>
            </a:lvl1pPr>
          </a:lstStyle>
          <a:p>
            <a:fld id="{D4AF20B9-F91B-49AE-8F23-7A5C297E53EC}"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2933901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fld id="{02541945-67B9-4153-8300-D0A6CE6DEF18}" type="datetime4">
              <a:rPr lang="en-AU">
                <a:solidFill>
                  <a:srgbClr val="665546"/>
                </a:solidFill>
              </a:rPr>
              <a:pPr/>
              <a:t>21 November 2011</a:t>
            </a:fld>
            <a:endParaRPr lang="en-AU">
              <a:solidFill>
                <a:srgbClr val="665546"/>
              </a:solidFill>
            </a:endParaRPr>
          </a:p>
        </p:txBody>
      </p:sp>
      <p:sp>
        <p:nvSpPr>
          <p:cNvPr id="4" name="Footer Placeholder 3"/>
          <p:cNvSpPr>
            <a:spLocks noGrp="1"/>
          </p:cNvSpPr>
          <p:nvPr>
            <p:ph type="ftr" sz="quarter" idx="11"/>
          </p:nvPr>
        </p:nvSpPr>
        <p:spPr/>
        <p:txBody>
          <a:bodyPr/>
          <a:lstStyle>
            <a:lvl1pPr>
              <a:defRPr/>
            </a:lvl1pPr>
          </a:lstStyle>
          <a:p>
            <a:r>
              <a:rPr lang="en-AU">
                <a:solidFill>
                  <a:srgbClr val="665546"/>
                </a:solidFill>
              </a:rPr>
              <a:t>Presentation Title</a:t>
            </a:r>
          </a:p>
        </p:txBody>
      </p:sp>
      <p:sp>
        <p:nvSpPr>
          <p:cNvPr id="5" name="Slide Number Placeholder 4"/>
          <p:cNvSpPr>
            <a:spLocks noGrp="1"/>
          </p:cNvSpPr>
          <p:nvPr>
            <p:ph type="sldNum" sz="quarter" idx="12"/>
          </p:nvPr>
        </p:nvSpPr>
        <p:spPr/>
        <p:txBody>
          <a:bodyPr/>
          <a:lstStyle>
            <a:lvl1pPr>
              <a:defRPr/>
            </a:lvl1pPr>
          </a:lstStyle>
          <a:p>
            <a:fld id="{A51CE778-3565-4BAE-93F2-F7812D65BF2D}"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60837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endParaRPr lang="en-AU"/>
          </a:p>
          <a:p>
            <a:fld id="{EE97A0CB-4FE5-4A85-9265-C8FC252E9A7C}" type="slidenum">
              <a:rPr lang="en-AU"/>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B1444B-BDA3-46D6-91E0-1F69349104F1}" type="datetime4">
              <a:rPr lang="en-AU">
                <a:solidFill>
                  <a:srgbClr val="665546"/>
                </a:solidFill>
              </a:rPr>
              <a:pPr/>
              <a:t>21 November 2011</a:t>
            </a:fld>
            <a:endParaRPr lang="en-AU">
              <a:solidFill>
                <a:srgbClr val="665546"/>
              </a:solidFill>
            </a:endParaRPr>
          </a:p>
        </p:txBody>
      </p:sp>
      <p:sp>
        <p:nvSpPr>
          <p:cNvPr id="3" name="Footer Placeholder 2"/>
          <p:cNvSpPr>
            <a:spLocks noGrp="1"/>
          </p:cNvSpPr>
          <p:nvPr>
            <p:ph type="ftr" sz="quarter" idx="11"/>
          </p:nvPr>
        </p:nvSpPr>
        <p:spPr/>
        <p:txBody>
          <a:bodyPr/>
          <a:lstStyle>
            <a:lvl1pPr>
              <a:defRPr/>
            </a:lvl1pPr>
          </a:lstStyle>
          <a:p>
            <a:r>
              <a:rPr lang="en-AU">
                <a:solidFill>
                  <a:srgbClr val="665546"/>
                </a:solidFill>
              </a:rPr>
              <a:t>Presentation Title</a:t>
            </a:r>
          </a:p>
        </p:txBody>
      </p:sp>
      <p:sp>
        <p:nvSpPr>
          <p:cNvPr id="4" name="Slide Number Placeholder 3"/>
          <p:cNvSpPr>
            <a:spLocks noGrp="1"/>
          </p:cNvSpPr>
          <p:nvPr>
            <p:ph type="sldNum" sz="quarter" idx="12"/>
          </p:nvPr>
        </p:nvSpPr>
        <p:spPr/>
        <p:txBody>
          <a:bodyPr/>
          <a:lstStyle>
            <a:lvl1pPr>
              <a:defRPr/>
            </a:lvl1pPr>
          </a:lstStyle>
          <a:p>
            <a:fld id="{57D3EA26-E3D2-43C2-957E-D72D68E0E3E2}"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1515773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893D3DD-C168-43D6-B97A-DFC66F17A36A}" type="datetime4">
              <a:rPr lang="en-AU">
                <a:solidFill>
                  <a:srgbClr val="665546"/>
                </a:solidFill>
              </a:rPr>
              <a:pPr/>
              <a:t>21 November 2011</a:t>
            </a:fld>
            <a:endParaRPr lang="en-AU">
              <a:solidFill>
                <a:srgbClr val="665546"/>
              </a:solidFill>
            </a:endParaRPr>
          </a:p>
        </p:txBody>
      </p:sp>
      <p:sp>
        <p:nvSpPr>
          <p:cNvPr id="6" name="Footer Placeholder 5"/>
          <p:cNvSpPr>
            <a:spLocks noGrp="1"/>
          </p:cNvSpPr>
          <p:nvPr>
            <p:ph type="ftr" sz="quarter" idx="11"/>
          </p:nvPr>
        </p:nvSpPr>
        <p:spPr/>
        <p:txBody>
          <a:bodyPr/>
          <a:lstStyle>
            <a:lvl1pPr>
              <a:defRPr/>
            </a:lvl1pPr>
          </a:lstStyle>
          <a:p>
            <a:r>
              <a:rPr lang="en-AU">
                <a:solidFill>
                  <a:srgbClr val="665546"/>
                </a:solidFill>
              </a:rPr>
              <a:t>Presentation Title</a:t>
            </a:r>
          </a:p>
        </p:txBody>
      </p:sp>
      <p:sp>
        <p:nvSpPr>
          <p:cNvPr id="7" name="Slide Number Placeholder 6"/>
          <p:cNvSpPr>
            <a:spLocks noGrp="1"/>
          </p:cNvSpPr>
          <p:nvPr>
            <p:ph type="sldNum" sz="quarter" idx="12"/>
          </p:nvPr>
        </p:nvSpPr>
        <p:spPr/>
        <p:txBody>
          <a:bodyPr/>
          <a:lstStyle>
            <a:lvl1pPr>
              <a:defRPr/>
            </a:lvl1pPr>
          </a:lstStyle>
          <a:p>
            <a:fld id="{53E5C3E0-893B-4A61-9E88-CBFD3D72ACA7}"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205407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C88C131-90C0-49D3-AFBB-B51166C05F76}" type="datetime4">
              <a:rPr lang="en-AU">
                <a:solidFill>
                  <a:srgbClr val="665546"/>
                </a:solidFill>
              </a:rPr>
              <a:pPr/>
              <a:t>21 November 2011</a:t>
            </a:fld>
            <a:endParaRPr lang="en-AU">
              <a:solidFill>
                <a:srgbClr val="665546"/>
              </a:solidFill>
            </a:endParaRPr>
          </a:p>
        </p:txBody>
      </p:sp>
      <p:sp>
        <p:nvSpPr>
          <p:cNvPr id="6" name="Footer Placeholder 5"/>
          <p:cNvSpPr>
            <a:spLocks noGrp="1"/>
          </p:cNvSpPr>
          <p:nvPr>
            <p:ph type="ftr" sz="quarter" idx="11"/>
          </p:nvPr>
        </p:nvSpPr>
        <p:spPr/>
        <p:txBody>
          <a:bodyPr/>
          <a:lstStyle>
            <a:lvl1pPr>
              <a:defRPr/>
            </a:lvl1pPr>
          </a:lstStyle>
          <a:p>
            <a:r>
              <a:rPr lang="en-AU">
                <a:solidFill>
                  <a:srgbClr val="665546"/>
                </a:solidFill>
              </a:rPr>
              <a:t>Presentation Title</a:t>
            </a:r>
          </a:p>
        </p:txBody>
      </p:sp>
      <p:sp>
        <p:nvSpPr>
          <p:cNvPr id="7" name="Slide Number Placeholder 6"/>
          <p:cNvSpPr>
            <a:spLocks noGrp="1"/>
          </p:cNvSpPr>
          <p:nvPr>
            <p:ph type="sldNum" sz="quarter" idx="12"/>
          </p:nvPr>
        </p:nvSpPr>
        <p:spPr/>
        <p:txBody>
          <a:bodyPr/>
          <a:lstStyle>
            <a:lvl1pPr>
              <a:defRPr/>
            </a:lvl1pPr>
          </a:lstStyle>
          <a:p>
            <a:fld id="{3CE31D94-25F8-4E19-831F-B40A5049B6DC}"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3269351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3D3594AC-A897-4918-8862-36CBCE140815}" type="datetime4">
              <a:rPr lang="en-AU">
                <a:solidFill>
                  <a:srgbClr val="665546"/>
                </a:solidFill>
              </a:rPr>
              <a:pPr/>
              <a:t>21 November 2011</a:t>
            </a:fld>
            <a:endParaRPr lang="en-AU">
              <a:solidFill>
                <a:srgbClr val="665546"/>
              </a:solidFill>
            </a:endParaRPr>
          </a:p>
        </p:txBody>
      </p:sp>
      <p:sp>
        <p:nvSpPr>
          <p:cNvPr id="5" name="Footer Placeholder 4"/>
          <p:cNvSpPr>
            <a:spLocks noGrp="1"/>
          </p:cNvSpPr>
          <p:nvPr>
            <p:ph type="ftr" sz="quarter" idx="11"/>
          </p:nvPr>
        </p:nvSpPr>
        <p:spPr/>
        <p:txBody>
          <a:bodyPr/>
          <a:lstStyle>
            <a:lvl1pPr>
              <a:defRPr/>
            </a:lvl1pPr>
          </a:lstStyle>
          <a:p>
            <a:r>
              <a:rPr lang="en-AU">
                <a:solidFill>
                  <a:srgbClr val="665546"/>
                </a:solidFill>
              </a:rPr>
              <a:t>Presentation Title</a:t>
            </a:r>
          </a:p>
        </p:txBody>
      </p:sp>
      <p:sp>
        <p:nvSpPr>
          <p:cNvPr id="6" name="Slide Number Placeholder 5"/>
          <p:cNvSpPr>
            <a:spLocks noGrp="1"/>
          </p:cNvSpPr>
          <p:nvPr>
            <p:ph type="sldNum" sz="quarter" idx="12"/>
          </p:nvPr>
        </p:nvSpPr>
        <p:spPr/>
        <p:txBody>
          <a:bodyPr/>
          <a:lstStyle>
            <a:lvl1pPr>
              <a:defRPr/>
            </a:lvl1pPr>
          </a:lstStyle>
          <a:p>
            <a:fld id="{82869215-9475-4F87-BF2F-56A892FED87C}"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3572883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3563" y="260350"/>
            <a:ext cx="1979612" cy="610235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971550" y="260350"/>
            <a:ext cx="5789613" cy="6102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F8700D99-6FB8-430D-BD17-E47453A4F45D}" type="datetime4">
              <a:rPr lang="en-AU">
                <a:solidFill>
                  <a:srgbClr val="665546"/>
                </a:solidFill>
              </a:rPr>
              <a:pPr/>
              <a:t>21 November 2011</a:t>
            </a:fld>
            <a:endParaRPr lang="en-AU">
              <a:solidFill>
                <a:srgbClr val="665546"/>
              </a:solidFill>
            </a:endParaRPr>
          </a:p>
        </p:txBody>
      </p:sp>
      <p:sp>
        <p:nvSpPr>
          <p:cNvPr id="5" name="Footer Placeholder 4"/>
          <p:cNvSpPr>
            <a:spLocks noGrp="1"/>
          </p:cNvSpPr>
          <p:nvPr>
            <p:ph type="ftr" sz="quarter" idx="11"/>
          </p:nvPr>
        </p:nvSpPr>
        <p:spPr/>
        <p:txBody>
          <a:bodyPr/>
          <a:lstStyle>
            <a:lvl1pPr>
              <a:defRPr/>
            </a:lvl1pPr>
          </a:lstStyle>
          <a:p>
            <a:r>
              <a:rPr lang="en-AU">
                <a:solidFill>
                  <a:srgbClr val="665546"/>
                </a:solidFill>
              </a:rPr>
              <a:t>Presentation Title</a:t>
            </a:r>
          </a:p>
        </p:txBody>
      </p:sp>
      <p:sp>
        <p:nvSpPr>
          <p:cNvPr id="6" name="Slide Number Placeholder 5"/>
          <p:cNvSpPr>
            <a:spLocks noGrp="1"/>
          </p:cNvSpPr>
          <p:nvPr>
            <p:ph type="sldNum" sz="quarter" idx="12"/>
          </p:nvPr>
        </p:nvSpPr>
        <p:spPr/>
        <p:txBody>
          <a:bodyPr/>
          <a:lstStyle>
            <a:lvl1pPr>
              <a:defRPr/>
            </a:lvl1pPr>
          </a:lstStyle>
          <a:p>
            <a:fld id="{BE2BC62E-20D7-4989-9B93-3C044B539CD1}"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2891596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1550" y="260350"/>
            <a:ext cx="7921625"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971550" y="1462088"/>
            <a:ext cx="7921625" cy="4900612"/>
          </a:xfrm>
        </p:spPr>
        <p:txBody>
          <a:bodyPr/>
          <a:lstStyle/>
          <a:p>
            <a:r>
              <a:rPr lang="en-US" smtClean="0"/>
              <a:t>Click icon to add table</a:t>
            </a:r>
            <a:endParaRPr lang="en-AU"/>
          </a:p>
        </p:txBody>
      </p:sp>
      <p:sp>
        <p:nvSpPr>
          <p:cNvPr id="4" name="Date Placeholder 3"/>
          <p:cNvSpPr>
            <a:spLocks noGrp="1"/>
          </p:cNvSpPr>
          <p:nvPr>
            <p:ph type="dt" sz="half" idx="10"/>
          </p:nvPr>
        </p:nvSpPr>
        <p:spPr>
          <a:xfrm>
            <a:off x="973138" y="6532563"/>
            <a:ext cx="1417637" cy="249237"/>
          </a:xfrm>
        </p:spPr>
        <p:txBody>
          <a:bodyPr/>
          <a:lstStyle>
            <a:lvl1pPr>
              <a:defRPr/>
            </a:lvl1pPr>
          </a:lstStyle>
          <a:p>
            <a:fld id="{E63F44BE-8A45-4250-876F-56EFBD8E3564}" type="datetime4">
              <a:rPr lang="en-AU">
                <a:solidFill>
                  <a:srgbClr val="665546"/>
                </a:solidFill>
              </a:rPr>
              <a:pPr/>
              <a:t>21 November 2011</a:t>
            </a:fld>
            <a:endParaRPr lang="en-AU">
              <a:solidFill>
                <a:srgbClr val="665546"/>
              </a:solidFill>
            </a:endParaRPr>
          </a:p>
        </p:txBody>
      </p:sp>
      <p:sp>
        <p:nvSpPr>
          <p:cNvPr id="5" name="Footer Placeholder 4"/>
          <p:cNvSpPr>
            <a:spLocks noGrp="1"/>
          </p:cNvSpPr>
          <p:nvPr>
            <p:ph type="ftr" sz="quarter" idx="11"/>
          </p:nvPr>
        </p:nvSpPr>
        <p:spPr>
          <a:xfrm>
            <a:off x="2662238" y="6538913"/>
            <a:ext cx="4471987" cy="249237"/>
          </a:xfrm>
        </p:spPr>
        <p:txBody>
          <a:bodyPr/>
          <a:lstStyle>
            <a:lvl1pPr>
              <a:defRPr/>
            </a:lvl1pPr>
          </a:lstStyle>
          <a:p>
            <a:r>
              <a:rPr lang="en-AU">
                <a:solidFill>
                  <a:srgbClr val="665546"/>
                </a:solidFill>
              </a:rPr>
              <a:t>Presentation Title</a:t>
            </a:r>
          </a:p>
        </p:txBody>
      </p:sp>
      <p:sp>
        <p:nvSpPr>
          <p:cNvPr id="6" name="Slide Number Placeholder 5"/>
          <p:cNvSpPr>
            <a:spLocks noGrp="1"/>
          </p:cNvSpPr>
          <p:nvPr>
            <p:ph type="sldNum" sz="quarter" idx="12"/>
          </p:nvPr>
        </p:nvSpPr>
        <p:spPr>
          <a:xfrm>
            <a:off x="7459663" y="6529388"/>
            <a:ext cx="1417637" cy="249237"/>
          </a:xfrm>
        </p:spPr>
        <p:txBody>
          <a:bodyPr/>
          <a:lstStyle>
            <a:lvl1pPr>
              <a:defRPr/>
            </a:lvl1pPr>
          </a:lstStyle>
          <a:p>
            <a:fld id="{3763B433-2EA8-4300-BAA6-657698825A37}"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2049223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71550" y="260350"/>
            <a:ext cx="7921625" cy="1143000"/>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971550" y="1462088"/>
            <a:ext cx="7921625" cy="4900612"/>
          </a:xfrm>
        </p:spPr>
        <p:txBody>
          <a:bodyPr/>
          <a:lstStyle/>
          <a:p>
            <a:r>
              <a:rPr lang="en-US" smtClean="0"/>
              <a:t>Click icon to add chart</a:t>
            </a:r>
            <a:endParaRPr lang="en-AU"/>
          </a:p>
        </p:txBody>
      </p:sp>
      <p:sp>
        <p:nvSpPr>
          <p:cNvPr id="4" name="Date Placeholder 3"/>
          <p:cNvSpPr>
            <a:spLocks noGrp="1"/>
          </p:cNvSpPr>
          <p:nvPr>
            <p:ph type="dt" sz="half" idx="10"/>
          </p:nvPr>
        </p:nvSpPr>
        <p:spPr>
          <a:xfrm>
            <a:off x="973138" y="6532563"/>
            <a:ext cx="1417637" cy="249237"/>
          </a:xfrm>
        </p:spPr>
        <p:txBody>
          <a:bodyPr/>
          <a:lstStyle>
            <a:lvl1pPr>
              <a:defRPr/>
            </a:lvl1pPr>
          </a:lstStyle>
          <a:p>
            <a:fld id="{FE38E726-59C4-4372-A078-B392E0C55028}" type="datetime4">
              <a:rPr lang="en-AU">
                <a:solidFill>
                  <a:srgbClr val="665546"/>
                </a:solidFill>
              </a:rPr>
              <a:pPr/>
              <a:t>21 November 2011</a:t>
            </a:fld>
            <a:endParaRPr lang="en-AU">
              <a:solidFill>
                <a:srgbClr val="665546"/>
              </a:solidFill>
            </a:endParaRPr>
          </a:p>
        </p:txBody>
      </p:sp>
      <p:sp>
        <p:nvSpPr>
          <p:cNvPr id="5" name="Footer Placeholder 4"/>
          <p:cNvSpPr>
            <a:spLocks noGrp="1"/>
          </p:cNvSpPr>
          <p:nvPr>
            <p:ph type="ftr" sz="quarter" idx="11"/>
          </p:nvPr>
        </p:nvSpPr>
        <p:spPr>
          <a:xfrm>
            <a:off x="2662238" y="6538913"/>
            <a:ext cx="4471987" cy="249237"/>
          </a:xfrm>
        </p:spPr>
        <p:txBody>
          <a:bodyPr/>
          <a:lstStyle>
            <a:lvl1pPr>
              <a:defRPr/>
            </a:lvl1pPr>
          </a:lstStyle>
          <a:p>
            <a:r>
              <a:rPr lang="en-AU">
                <a:solidFill>
                  <a:srgbClr val="665546"/>
                </a:solidFill>
              </a:rPr>
              <a:t>Presentation Title</a:t>
            </a:r>
          </a:p>
        </p:txBody>
      </p:sp>
      <p:sp>
        <p:nvSpPr>
          <p:cNvPr id="6" name="Slide Number Placeholder 5"/>
          <p:cNvSpPr>
            <a:spLocks noGrp="1"/>
          </p:cNvSpPr>
          <p:nvPr>
            <p:ph type="sldNum" sz="quarter" idx="12"/>
          </p:nvPr>
        </p:nvSpPr>
        <p:spPr>
          <a:xfrm>
            <a:off x="7459663" y="6529388"/>
            <a:ext cx="1417637" cy="249237"/>
          </a:xfrm>
        </p:spPr>
        <p:txBody>
          <a:bodyPr/>
          <a:lstStyle>
            <a:lvl1pPr>
              <a:defRPr/>
            </a:lvl1pPr>
          </a:lstStyle>
          <a:p>
            <a:fld id="{0184F286-D401-4458-9681-3D5953976879}"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31067127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71550" y="260350"/>
            <a:ext cx="7921625"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971550" y="1462088"/>
            <a:ext cx="7921625" cy="2373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971550" y="3987800"/>
            <a:ext cx="7921625"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973138" y="6532563"/>
            <a:ext cx="1417637" cy="249237"/>
          </a:xfrm>
        </p:spPr>
        <p:txBody>
          <a:bodyPr/>
          <a:lstStyle>
            <a:lvl1pPr>
              <a:defRPr/>
            </a:lvl1pPr>
          </a:lstStyle>
          <a:p>
            <a:fld id="{3B44CD3F-D62A-4514-BF9A-89A46E3B504D}" type="datetime4">
              <a:rPr lang="en-AU">
                <a:solidFill>
                  <a:srgbClr val="665546"/>
                </a:solidFill>
              </a:rPr>
              <a:pPr/>
              <a:t>21 November 2011</a:t>
            </a:fld>
            <a:endParaRPr lang="en-AU">
              <a:solidFill>
                <a:srgbClr val="665546"/>
              </a:solidFill>
            </a:endParaRPr>
          </a:p>
        </p:txBody>
      </p:sp>
      <p:sp>
        <p:nvSpPr>
          <p:cNvPr id="6" name="Footer Placeholder 5"/>
          <p:cNvSpPr>
            <a:spLocks noGrp="1"/>
          </p:cNvSpPr>
          <p:nvPr>
            <p:ph type="ftr" sz="quarter" idx="11"/>
          </p:nvPr>
        </p:nvSpPr>
        <p:spPr>
          <a:xfrm>
            <a:off x="2662238" y="6538913"/>
            <a:ext cx="4471987" cy="249237"/>
          </a:xfrm>
        </p:spPr>
        <p:txBody>
          <a:bodyPr/>
          <a:lstStyle>
            <a:lvl1pPr>
              <a:defRPr/>
            </a:lvl1pPr>
          </a:lstStyle>
          <a:p>
            <a:r>
              <a:rPr lang="en-AU">
                <a:solidFill>
                  <a:srgbClr val="665546"/>
                </a:solidFill>
              </a:rPr>
              <a:t>Presentation Title</a:t>
            </a:r>
          </a:p>
        </p:txBody>
      </p:sp>
      <p:sp>
        <p:nvSpPr>
          <p:cNvPr id="7" name="Slide Number Placeholder 6"/>
          <p:cNvSpPr>
            <a:spLocks noGrp="1"/>
          </p:cNvSpPr>
          <p:nvPr>
            <p:ph type="sldNum" sz="quarter" idx="12"/>
          </p:nvPr>
        </p:nvSpPr>
        <p:spPr>
          <a:xfrm>
            <a:off x="7459663" y="6529388"/>
            <a:ext cx="1417637" cy="249237"/>
          </a:xfrm>
        </p:spPr>
        <p:txBody>
          <a:bodyPr/>
          <a:lstStyle>
            <a:lvl1pPr>
              <a:defRPr/>
            </a:lvl1pPr>
          </a:lstStyle>
          <a:p>
            <a:fld id="{39BBAAE9-FE67-49BE-9F23-57D97583CDA1}" type="slidenum">
              <a:rPr lang="en-AU">
                <a:solidFill>
                  <a:srgbClr val="665546"/>
                </a:solidFill>
              </a:rPr>
              <a:pPr/>
              <a:t>‹#›</a:t>
            </a:fld>
            <a:endParaRPr lang="en-AU">
              <a:solidFill>
                <a:srgbClr val="665546"/>
              </a:solidFill>
            </a:endParaRPr>
          </a:p>
        </p:txBody>
      </p:sp>
    </p:spTree>
    <p:extLst>
      <p:ext uri="{BB962C8B-B14F-4D97-AF65-F5344CB8AC3E}">
        <p14:creationId xmlns:p14="http://schemas.microsoft.com/office/powerpoint/2010/main" xmlns="" val="407223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8"/>
          <p:cNvSpPr>
            <a:spLocks noGrp="1" noChangeArrowheads="1"/>
          </p:cNvSpPr>
          <p:nvPr>
            <p:ph type="sldNum" sz="quarter" idx="11"/>
          </p:nvPr>
        </p:nvSpPr>
        <p:spPr>
          <a:ln/>
        </p:spPr>
        <p:txBody>
          <a:bodyPr/>
          <a:lstStyle>
            <a:lvl1pPr>
              <a:defRPr/>
            </a:lvl1pPr>
          </a:lstStyle>
          <a:p>
            <a:endParaRPr lang="en-AU"/>
          </a:p>
          <a:p>
            <a:fld id="{422C8C5F-CF93-4A08-BBD3-63A07DB4EFE7}"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8"/>
          <p:cNvSpPr>
            <a:spLocks noGrp="1" noChangeArrowheads="1"/>
          </p:cNvSpPr>
          <p:nvPr>
            <p:ph type="sldNum" sz="quarter" idx="11"/>
          </p:nvPr>
        </p:nvSpPr>
        <p:spPr>
          <a:ln/>
        </p:spPr>
        <p:txBody>
          <a:bodyPr/>
          <a:lstStyle>
            <a:lvl1pPr>
              <a:defRPr/>
            </a:lvl1pPr>
          </a:lstStyle>
          <a:p>
            <a:endParaRPr lang="en-AU"/>
          </a:p>
          <a:p>
            <a:fld id="{01972173-CC0B-4594-8CE1-1AF8AA762423}"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8"/>
          <p:cNvSpPr>
            <a:spLocks noGrp="1" noChangeArrowheads="1"/>
          </p:cNvSpPr>
          <p:nvPr>
            <p:ph type="sldNum" sz="quarter" idx="11"/>
          </p:nvPr>
        </p:nvSpPr>
        <p:spPr>
          <a:ln/>
        </p:spPr>
        <p:txBody>
          <a:bodyPr/>
          <a:lstStyle>
            <a:lvl1pPr>
              <a:defRPr/>
            </a:lvl1pPr>
          </a:lstStyle>
          <a:p>
            <a:endParaRPr lang="en-AU"/>
          </a:p>
          <a:p>
            <a:fld id="{8ABAED09-9FB7-43CF-8E7C-5FEF658344E8}"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endParaRPr lang="en-AU"/>
          </a:p>
          <a:p>
            <a:fld id="{F1371675-000F-49D1-9898-17464201F249}"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8"/>
          <p:cNvSpPr>
            <a:spLocks noGrp="1" noChangeArrowheads="1"/>
          </p:cNvSpPr>
          <p:nvPr>
            <p:ph type="sldNum" sz="quarter" idx="11"/>
          </p:nvPr>
        </p:nvSpPr>
        <p:spPr>
          <a:ln/>
        </p:spPr>
        <p:txBody>
          <a:bodyPr/>
          <a:lstStyle>
            <a:lvl1pPr>
              <a:defRPr/>
            </a:lvl1pPr>
          </a:lstStyle>
          <a:p>
            <a:endParaRPr lang="en-AU"/>
          </a:p>
          <a:p>
            <a:fld id="{6242F1A4-DD73-4369-9846-00EDC94E2BBC}"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3.xml"/><Relationship Id="rId3" Type="http://schemas.openxmlformats.org/officeDocument/2006/relationships/slideLayout" Target="../slideLayouts/slideLayout14.xml"/><Relationship Id="rId21" Type="http://schemas.openxmlformats.org/officeDocument/2006/relationships/tags" Target="../tags/tag6.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2.xml"/><Relationship Id="rId2" Type="http://schemas.openxmlformats.org/officeDocument/2006/relationships/slideLayout" Target="../slideLayouts/slideLayout13.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2.jpeg"/><Relationship Id="rId5" Type="http://schemas.openxmlformats.org/officeDocument/2006/relationships/slideLayout" Target="../slideLayouts/slideLayout16.xml"/><Relationship Id="rId15" Type="http://schemas.openxmlformats.org/officeDocument/2006/relationships/vmlDrawing" Target="../drawings/vmlDrawing1.vml"/><Relationship Id="rId23" Type="http://schemas.openxmlformats.org/officeDocument/2006/relationships/image" Target="../media/image1.jpeg"/><Relationship Id="rId10" Type="http://schemas.openxmlformats.org/officeDocument/2006/relationships/slideLayout" Target="../slideLayouts/slideLayout21.xml"/><Relationship Id="rId19" Type="http://schemas.openxmlformats.org/officeDocument/2006/relationships/tags" Target="../tags/tag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22"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6.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jpe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476250"/>
            <a:ext cx="8229600" cy="666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charset="0"/>
                <a:ea typeface="ＭＳ Ｐゴシック" charset="-128"/>
                <a:cs typeface="ＭＳ Ｐゴシック" charset="-128"/>
              </a:defRPr>
            </a:lvl1pPr>
          </a:lstStyle>
          <a:p>
            <a:pPr>
              <a:defRPr/>
            </a:pPr>
            <a:endParaRPr lang="en-US"/>
          </a:p>
        </p:txBody>
      </p:sp>
      <p:sp>
        <p:nvSpPr>
          <p:cNvPr id="1032" name="Rectangle 8"/>
          <p:cNvSpPr>
            <a:spLocks noGrp="1" noChangeArrowheads="1"/>
          </p:cNvSpPr>
          <p:nvPr>
            <p:ph type="sldNum" sz="quarter" idx="4"/>
          </p:nvPr>
        </p:nvSpPr>
        <p:spPr bwMode="auto">
          <a:xfrm>
            <a:off x="454025" y="6157913"/>
            <a:ext cx="733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a:p>
            <a:fld id="{5604DB18-12B1-428C-93D9-164328BB85F1}" type="slidenum">
              <a:rPr lang="en-AU"/>
              <a:pPr/>
              <a:t>‹#›</a:t>
            </a:fld>
            <a:endParaRPr lang="en-AU"/>
          </a:p>
        </p:txBody>
      </p:sp>
      <p:sp>
        <p:nvSpPr>
          <p:cNvPr id="1030" name="Line 9"/>
          <p:cNvSpPr>
            <a:spLocks noChangeShapeType="1"/>
          </p:cNvSpPr>
          <p:nvPr/>
        </p:nvSpPr>
        <p:spPr bwMode="auto">
          <a:xfrm>
            <a:off x="452438" y="1125538"/>
            <a:ext cx="8239125" cy="0"/>
          </a:xfrm>
          <a:prstGeom prst="line">
            <a:avLst/>
          </a:prstGeom>
          <a:noFill/>
          <a:ln w="38100">
            <a:solidFill>
              <a:srgbClr val="990000"/>
            </a:solidFill>
            <a:round/>
            <a:headEnd/>
            <a:tailEnd/>
          </a:ln>
        </p:spPr>
        <p:txBody>
          <a:bodyPr/>
          <a:lstStyle/>
          <a:p>
            <a:endParaRPr lang="en-US"/>
          </a:p>
        </p:txBody>
      </p:sp>
      <p:sp>
        <p:nvSpPr>
          <p:cNvPr id="1031" name="AutoShape 11" descr="cid:812224603@27012008-0041"/>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sz="1800"/>
          </a:p>
        </p:txBody>
      </p:sp>
      <p:sp>
        <p:nvSpPr>
          <p:cNvPr id="2" name="AutoShape 13" descr="cid:812224603@27012008-0041"/>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2000">
          <a:solidFill>
            <a:schemeClr val="tx1"/>
          </a:solidFill>
          <a:latin typeface="+mj-lt"/>
          <a:ea typeface="ＭＳ Ｐゴシック" charset="-128"/>
          <a:cs typeface="ＭＳ Ｐゴシック" pitchFamily="-110" charset="-128"/>
        </a:defRPr>
      </a:lvl1pPr>
      <a:lvl2pPr algn="ctr" rtl="0" eaLnBrk="1" fontAlgn="base" hangingPunct="1">
        <a:spcBef>
          <a:spcPct val="0"/>
        </a:spcBef>
        <a:spcAft>
          <a:spcPct val="0"/>
        </a:spcAft>
        <a:defRPr sz="2000">
          <a:solidFill>
            <a:schemeClr val="tx1"/>
          </a:solidFill>
          <a:latin typeface="Arial" charset="0"/>
          <a:ea typeface="ＭＳ Ｐゴシック" charset="-128"/>
          <a:cs typeface="ＭＳ Ｐゴシック" pitchFamily="-110" charset="-128"/>
        </a:defRPr>
      </a:lvl2pPr>
      <a:lvl3pPr algn="ctr" rtl="0" eaLnBrk="1" fontAlgn="base" hangingPunct="1">
        <a:spcBef>
          <a:spcPct val="0"/>
        </a:spcBef>
        <a:spcAft>
          <a:spcPct val="0"/>
        </a:spcAft>
        <a:defRPr sz="2000">
          <a:solidFill>
            <a:schemeClr val="tx1"/>
          </a:solidFill>
          <a:latin typeface="Arial" charset="0"/>
          <a:ea typeface="ＭＳ Ｐゴシック" charset="-128"/>
          <a:cs typeface="ＭＳ Ｐゴシック" pitchFamily="-110" charset="-128"/>
        </a:defRPr>
      </a:lvl3pPr>
      <a:lvl4pPr algn="ctr" rtl="0" eaLnBrk="1" fontAlgn="base" hangingPunct="1">
        <a:spcBef>
          <a:spcPct val="0"/>
        </a:spcBef>
        <a:spcAft>
          <a:spcPct val="0"/>
        </a:spcAft>
        <a:defRPr sz="2000">
          <a:solidFill>
            <a:schemeClr val="tx1"/>
          </a:solidFill>
          <a:latin typeface="Arial" charset="0"/>
          <a:ea typeface="ＭＳ Ｐゴシック" charset="-128"/>
          <a:cs typeface="ＭＳ Ｐゴシック" pitchFamily="-110" charset="-128"/>
        </a:defRPr>
      </a:lvl4pPr>
      <a:lvl5pPr algn="ctr" rtl="0" eaLnBrk="1" fontAlgn="base" hangingPunct="1">
        <a:spcBef>
          <a:spcPct val="0"/>
        </a:spcBef>
        <a:spcAft>
          <a:spcPct val="0"/>
        </a:spcAft>
        <a:defRPr sz="2000">
          <a:solidFill>
            <a:schemeClr val="tx1"/>
          </a:solidFill>
          <a:latin typeface="Arial" charset="0"/>
          <a:ea typeface="ＭＳ Ｐゴシック" charset="-128"/>
          <a:cs typeface="ＭＳ Ｐゴシック" pitchFamily="-110" charset="-128"/>
        </a:defRPr>
      </a:lvl5pPr>
      <a:lvl6pPr marL="457200" algn="ctr" rtl="0" eaLnBrk="1" fontAlgn="base" hangingPunct="1">
        <a:spcBef>
          <a:spcPct val="0"/>
        </a:spcBef>
        <a:spcAft>
          <a:spcPct val="0"/>
        </a:spcAft>
        <a:defRPr sz="2000">
          <a:solidFill>
            <a:schemeClr val="tx1"/>
          </a:solidFill>
          <a:latin typeface="Arial" charset="0"/>
        </a:defRPr>
      </a:lvl6pPr>
      <a:lvl7pPr marL="914400" algn="ctr" rtl="0" eaLnBrk="1" fontAlgn="base" hangingPunct="1">
        <a:spcBef>
          <a:spcPct val="0"/>
        </a:spcBef>
        <a:spcAft>
          <a:spcPct val="0"/>
        </a:spcAft>
        <a:defRPr sz="2000">
          <a:solidFill>
            <a:schemeClr val="tx1"/>
          </a:solidFill>
          <a:latin typeface="Arial" charset="0"/>
        </a:defRPr>
      </a:lvl7pPr>
      <a:lvl8pPr marL="1371600" algn="ctr" rtl="0" eaLnBrk="1" fontAlgn="base" hangingPunct="1">
        <a:spcBef>
          <a:spcPct val="0"/>
        </a:spcBef>
        <a:spcAft>
          <a:spcPct val="0"/>
        </a:spcAft>
        <a:defRPr sz="2000">
          <a:solidFill>
            <a:schemeClr val="tx1"/>
          </a:solidFill>
          <a:latin typeface="Arial" charset="0"/>
        </a:defRPr>
      </a:lvl8pPr>
      <a:lvl9pPr marL="1828800" algn="ctr" rtl="0" eaLnBrk="1" fontAlgn="base" hangingPunct="1">
        <a:spcBef>
          <a:spcPct val="0"/>
        </a:spcBef>
        <a:spcAft>
          <a:spcPct val="0"/>
        </a:spcAft>
        <a:defRPr sz="2000">
          <a:solidFill>
            <a:schemeClr val="tx1"/>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ＭＳ Ｐゴシック" charset="-128"/>
          <a:cs typeface="ＭＳ Ｐゴシック" pitchFamily="-110" charset="-128"/>
        </a:defRPr>
      </a:lvl1pPr>
      <a:lvl2pPr marL="742950" indent="-285750" algn="l" rtl="0" eaLnBrk="1" fontAlgn="base" hangingPunct="1">
        <a:spcBef>
          <a:spcPct val="20000"/>
        </a:spcBef>
        <a:spcAft>
          <a:spcPct val="0"/>
        </a:spcAft>
        <a:buChar char="–"/>
        <a:defRPr sz="14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1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14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Rectangle 8" hidden="1"/>
          <p:cNvGraphicFramePr>
            <a:graphicFrameLocks/>
          </p:cNvGraphicFramePr>
          <p:nvPr/>
        </p:nvGraphicFramePr>
        <p:xfrm>
          <a:off x="0" y="0"/>
          <a:ext cx="158750" cy="158750"/>
        </p:xfrm>
        <a:graphic>
          <a:graphicData uri="http://schemas.openxmlformats.org/presentationml/2006/ole">
            <p:oleObj spid="_x0000_s1103" r:id="rId22" imgW="0" imgH="0" progId="">
              <p:embed/>
            </p:oleObj>
          </a:graphicData>
        </a:graphic>
      </p:graphicFrame>
      <p:pic>
        <p:nvPicPr>
          <p:cNvPr id="1028" name="Picture 7" descr="topbar"/>
          <p:cNvPicPr>
            <a:picLocks noChangeAspect="1" noChangeArrowheads="1"/>
          </p:cNvPicPr>
          <p:nvPr>
            <p:custDataLst>
              <p:tags r:id="rId16"/>
            </p:custDataLst>
          </p:nvPr>
        </p:nvPicPr>
        <p:blipFill>
          <a:blip r:embed="rId23" cstate="print"/>
          <a:srcRect/>
          <a:stretch>
            <a:fillRect/>
          </a:stretch>
        </p:blipFill>
        <p:spPr bwMode="gray">
          <a:xfrm>
            <a:off x="231775" y="0"/>
            <a:ext cx="8661400" cy="1109663"/>
          </a:xfrm>
          <a:prstGeom prst="rect">
            <a:avLst/>
          </a:prstGeom>
          <a:noFill/>
          <a:ln w="9525">
            <a:noFill/>
            <a:miter lim="800000"/>
            <a:headEnd/>
            <a:tailEnd/>
          </a:ln>
        </p:spPr>
      </p:pic>
      <p:sp>
        <p:nvSpPr>
          <p:cNvPr id="1029" name="Rectangle 2"/>
          <p:cNvSpPr>
            <a:spLocks noGrp="1" noChangeArrowheads="1"/>
          </p:cNvSpPr>
          <p:nvPr>
            <p:ph type="title"/>
            <p:custDataLst>
              <p:tags r:id="rId17"/>
            </p:custDataLst>
          </p:nvPr>
        </p:nvSpPr>
        <p:spPr bwMode="gray">
          <a:xfrm>
            <a:off x="733425" y="555625"/>
            <a:ext cx="8124825" cy="473075"/>
          </a:xfrm>
          <a:prstGeom prst="rect">
            <a:avLst/>
          </a:prstGeom>
          <a:noFill/>
          <a:ln w="9525">
            <a:noFill/>
            <a:miter lim="800000"/>
            <a:headEnd/>
            <a:tailEnd/>
          </a:ln>
        </p:spPr>
        <p:txBody>
          <a:bodyPr vert="horz" wrap="square" lIns="54000" tIns="54000" rIns="54000" bIns="54000" numCol="1" anchor="b" anchorCtr="0" compatLnSpc="1">
            <a:prstTxWarp prst="textNoShape">
              <a:avLst/>
            </a:prstTxWarp>
            <a:spAutoFit/>
          </a:bodyPr>
          <a:lstStyle/>
          <a:p>
            <a:pPr lvl="0"/>
            <a:r>
              <a:rPr lang="en-AU" smtClean="0"/>
              <a:t>Bulleted list slide</a:t>
            </a:r>
          </a:p>
        </p:txBody>
      </p:sp>
      <p:sp>
        <p:nvSpPr>
          <p:cNvPr id="1030" name="Rectangle 3"/>
          <p:cNvSpPr>
            <a:spLocks noGrp="1" noChangeArrowheads="1"/>
          </p:cNvSpPr>
          <p:nvPr>
            <p:ph type="body" idx="1"/>
            <p:custDataLst>
              <p:tags r:id="rId18"/>
            </p:custDataLst>
          </p:nvPr>
        </p:nvSpPr>
        <p:spPr bwMode="gray">
          <a:xfrm>
            <a:off x="733425" y="1533525"/>
            <a:ext cx="8067675" cy="4468813"/>
          </a:xfrm>
          <a:prstGeom prst="rect">
            <a:avLst/>
          </a:prstGeom>
          <a:noFill/>
          <a:ln w="9525">
            <a:noFill/>
            <a:miter lim="800000"/>
            <a:headEnd/>
            <a:tailEnd/>
          </a:ln>
        </p:spPr>
        <p:txBody>
          <a:bodyPr vert="horz" wrap="square" lIns="54000" tIns="54000" rIns="54000" bIns="5400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 name="Rectangle 4"/>
          <p:cNvSpPr>
            <a:spLocks noGrp="1" noChangeArrowheads="1"/>
          </p:cNvSpPr>
          <p:nvPr>
            <p:ph type="dt" sz="half" idx="2"/>
            <p:custDataLst>
              <p:tags r:id="rId19"/>
            </p:custDataLst>
          </p:nvPr>
        </p:nvSpPr>
        <p:spPr bwMode="gray">
          <a:xfrm>
            <a:off x="800100" y="6573838"/>
            <a:ext cx="1828800" cy="10636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700">
                <a:latin typeface="+mn-lt"/>
              </a:defRPr>
            </a:lvl1pPr>
          </a:lstStyle>
          <a:p>
            <a:pPr>
              <a:defRPr/>
            </a:pPr>
            <a:r>
              <a:rPr lang="en-AU" dirty="0">
                <a:solidFill>
                  <a:srgbClr val="004250"/>
                </a:solidFill>
                <a:latin typeface="Whitney HTF Book"/>
                <a:ea typeface="+mn-ea"/>
              </a:rPr>
              <a:t>©Amcor 2009   |   </a:t>
            </a:r>
            <a:fld id="{A5E7E978-9D1E-4107-96A7-0F75092D2DB0}" type="datetime4">
              <a:rPr lang="en-AU" smtClean="0">
                <a:solidFill>
                  <a:srgbClr val="004250"/>
                </a:solidFill>
                <a:latin typeface="Whitney HTF Book"/>
                <a:ea typeface="+mn-ea"/>
              </a:rPr>
              <a:pPr>
                <a:defRPr/>
              </a:pPr>
              <a:t>21 November 2011</a:t>
            </a:fld>
            <a:r>
              <a:rPr lang="en-AU" dirty="0">
                <a:solidFill>
                  <a:srgbClr val="004250"/>
                </a:solidFill>
                <a:latin typeface="Whitney HTF Book"/>
                <a:ea typeface="+mn-ea"/>
              </a:rPr>
              <a:t>	</a:t>
            </a:r>
          </a:p>
        </p:txBody>
      </p:sp>
      <p:sp>
        <p:nvSpPr>
          <p:cNvPr id="3" name="Rectangle 5"/>
          <p:cNvSpPr>
            <a:spLocks noGrp="1" noChangeArrowheads="1"/>
          </p:cNvSpPr>
          <p:nvPr>
            <p:ph type="ftr" sz="quarter" idx="3"/>
            <p:custDataLst>
              <p:tags r:id="rId20"/>
            </p:custDataLst>
          </p:nvPr>
        </p:nvSpPr>
        <p:spPr bwMode="gray">
          <a:xfrm>
            <a:off x="3424238" y="6572478"/>
            <a:ext cx="2295525" cy="10772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ctr">
              <a:defRPr sz="700">
                <a:latin typeface="+mn-lt"/>
              </a:defRPr>
            </a:lvl1pPr>
          </a:lstStyle>
          <a:p>
            <a:pPr>
              <a:defRPr/>
            </a:pPr>
            <a:r>
              <a:rPr lang="en-AU" dirty="0" smtClean="0">
                <a:solidFill>
                  <a:srgbClr val="004250"/>
                </a:solidFill>
                <a:latin typeface="Whitney HTF Book"/>
                <a:ea typeface="+mn-ea"/>
              </a:rPr>
              <a:t>CONFIDENTIAL  Not for Publication</a:t>
            </a:r>
            <a:endParaRPr lang="en-AU" dirty="0">
              <a:solidFill>
                <a:srgbClr val="004250"/>
              </a:solidFill>
              <a:latin typeface="Whitney HTF Book"/>
              <a:ea typeface="+mn-ea"/>
            </a:endParaRPr>
          </a:p>
        </p:txBody>
      </p:sp>
      <p:sp>
        <p:nvSpPr>
          <p:cNvPr id="4" name="Rectangle 6"/>
          <p:cNvSpPr>
            <a:spLocks noGrp="1" noChangeArrowheads="1"/>
          </p:cNvSpPr>
          <p:nvPr>
            <p:ph type="sldNum" sz="quarter" idx="4"/>
            <p:custDataLst>
              <p:tags r:id="rId21"/>
            </p:custDataLst>
          </p:nvPr>
        </p:nvSpPr>
        <p:spPr bwMode="gray">
          <a:xfrm>
            <a:off x="285750" y="6573838"/>
            <a:ext cx="109538" cy="106362"/>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a:defRPr sz="700" b="1">
                <a:latin typeface="+mn-lt"/>
              </a:defRPr>
            </a:lvl1pPr>
          </a:lstStyle>
          <a:p>
            <a:pPr>
              <a:defRPr/>
            </a:pPr>
            <a:fld id="{F1D0BC64-81B6-4D02-838E-F52E72B56654}" type="slidenum">
              <a:rPr lang="en-AU">
                <a:solidFill>
                  <a:srgbClr val="004250"/>
                </a:solidFill>
                <a:latin typeface="Whitney HTF Book"/>
                <a:ea typeface="+mn-ea"/>
              </a:rPr>
              <a:pPr>
                <a:defRPr/>
              </a:pPr>
              <a:t>‹#›</a:t>
            </a:fld>
            <a:endParaRPr lang="en-AU" dirty="0">
              <a:solidFill>
                <a:srgbClr val="004250"/>
              </a:solidFill>
              <a:latin typeface="Whitney HTF Book"/>
              <a:ea typeface="+mn-ea"/>
            </a:endParaRPr>
          </a:p>
        </p:txBody>
      </p:sp>
      <p:pic>
        <p:nvPicPr>
          <p:cNvPr id="1034" name="Picture 9" descr="amcorlogo_content"/>
          <p:cNvPicPr>
            <a:picLocks noChangeAspect="1" noChangeArrowheads="1"/>
          </p:cNvPicPr>
          <p:nvPr/>
        </p:nvPicPr>
        <p:blipFill>
          <a:blip r:embed="rId24" cstate="print"/>
          <a:srcRect/>
          <a:stretch>
            <a:fillRect/>
          </a:stretch>
        </p:blipFill>
        <p:spPr bwMode="gray">
          <a:xfrm>
            <a:off x="8166100" y="6064250"/>
            <a:ext cx="769938" cy="627063"/>
          </a:xfrm>
          <a:prstGeom prst="rect">
            <a:avLst/>
          </a:prstGeom>
          <a:noFill/>
          <a:ln w="9525">
            <a:noFill/>
            <a:miter lim="800000"/>
            <a:headEnd/>
            <a:tailEnd/>
          </a:ln>
        </p:spPr>
      </p:pic>
    </p:spTree>
    <p:extLst>
      <p:ext uri="{BB962C8B-B14F-4D97-AF65-F5344CB8AC3E}">
        <p14:creationId xmlns:p14="http://schemas.microsoft.com/office/powerpoint/2010/main" xmlns="" val="685186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WhitneyHTF-SemiBold" pitchFamily="-128" charset="0"/>
          <a:ea typeface="Arial Unicode MS" pitchFamily="34" charset="-128"/>
          <a:cs typeface="Arial Unicode MS" pitchFamily="34" charset="-128"/>
        </a:defRPr>
      </a:lvl2pPr>
      <a:lvl3pPr algn="l" rtl="0" eaLnBrk="0" fontAlgn="base" hangingPunct="0">
        <a:spcBef>
          <a:spcPct val="0"/>
        </a:spcBef>
        <a:spcAft>
          <a:spcPct val="0"/>
        </a:spcAft>
        <a:defRPr sz="2400">
          <a:solidFill>
            <a:schemeClr val="bg1"/>
          </a:solidFill>
          <a:latin typeface="WhitneyHTF-SemiBold" pitchFamily="-128" charset="0"/>
          <a:ea typeface="Arial Unicode MS" pitchFamily="34" charset="-128"/>
          <a:cs typeface="Arial Unicode MS" pitchFamily="34" charset="-128"/>
        </a:defRPr>
      </a:lvl3pPr>
      <a:lvl4pPr algn="l" rtl="0" eaLnBrk="0" fontAlgn="base" hangingPunct="0">
        <a:spcBef>
          <a:spcPct val="0"/>
        </a:spcBef>
        <a:spcAft>
          <a:spcPct val="0"/>
        </a:spcAft>
        <a:defRPr sz="2400">
          <a:solidFill>
            <a:schemeClr val="bg1"/>
          </a:solidFill>
          <a:latin typeface="WhitneyHTF-SemiBold" pitchFamily="-128" charset="0"/>
          <a:ea typeface="Arial Unicode MS" pitchFamily="34" charset="-128"/>
          <a:cs typeface="Arial Unicode MS" pitchFamily="34" charset="-128"/>
        </a:defRPr>
      </a:lvl4pPr>
      <a:lvl5pPr algn="l" rtl="0" eaLnBrk="0" fontAlgn="base" hangingPunct="0">
        <a:spcBef>
          <a:spcPct val="0"/>
        </a:spcBef>
        <a:spcAft>
          <a:spcPct val="0"/>
        </a:spcAft>
        <a:defRPr sz="2400">
          <a:solidFill>
            <a:schemeClr val="bg1"/>
          </a:solidFill>
          <a:latin typeface="WhitneyHTF-SemiBold" pitchFamily="-128" charset="0"/>
          <a:ea typeface="Arial Unicode MS" pitchFamily="34" charset="-128"/>
          <a:cs typeface="Arial Unicode MS" pitchFamily="34" charset="-128"/>
        </a:defRPr>
      </a:lvl5pPr>
      <a:lvl6pPr marL="457200" algn="l" rtl="0" eaLnBrk="0" fontAlgn="base" hangingPunct="0">
        <a:spcBef>
          <a:spcPct val="0"/>
        </a:spcBef>
        <a:spcAft>
          <a:spcPct val="0"/>
        </a:spcAft>
        <a:defRPr sz="2400">
          <a:solidFill>
            <a:schemeClr val="bg1"/>
          </a:solidFill>
          <a:latin typeface="WhitneyHTF-SemiBold" pitchFamily="-128" charset="0"/>
          <a:ea typeface="Arial Unicode MS" pitchFamily="34" charset="-128"/>
          <a:cs typeface="Arial Unicode MS" pitchFamily="34" charset="-128"/>
        </a:defRPr>
      </a:lvl6pPr>
      <a:lvl7pPr marL="914400" algn="l" rtl="0" eaLnBrk="0" fontAlgn="base" hangingPunct="0">
        <a:spcBef>
          <a:spcPct val="0"/>
        </a:spcBef>
        <a:spcAft>
          <a:spcPct val="0"/>
        </a:spcAft>
        <a:defRPr sz="2400">
          <a:solidFill>
            <a:schemeClr val="bg1"/>
          </a:solidFill>
          <a:latin typeface="WhitneyHTF-SemiBold" pitchFamily="-128" charset="0"/>
          <a:ea typeface="Arial Unicode MS" pitchFamily="34" charset="-128"/>
          <a:cs typeface="Arial Unicode MS" pitchFamily="34" charset="-128"/>
        </a:defRPr>
      </a:lvl7pPr>
      <a:lvl8pPr marL="1371600" algn="l" rtl="0" eaLnBrk="0" fontAlgn="base" hangingPunct="0">
        <a:spcBef>
          <a:spcPct val="0"/>
        </a:spcBef>
        <a:spcAft>
          <a:spcPct val="0"/>
        </a:spcAft>
        <a:defRPr sz="2400">
          <a:solidFill>
            <a:schemeClr val="bg1"/>
          </a:solidFill>
          <a:latin typeface="WhitneyHTF-SemiBold" pitchFamily="-128" charset="0"/>
          <a:ea typeface="Arial Unicode MS" pitchFamily="34" charset="-128"/>
          <a:cs typeface="Arial Unicode MS" pitchFamily="34" charset="-128"/>
        </a:defRPr>
      </a:lvl8pPr>
      <a:lvl9pPr marL="1828800" algn="l" rtl="0" eaLnBrk="0" fontAlgn="base" hangingPunct="0">
        <a:spcBef>
          <a:spcPct val="0"/>
        </a:spcBef>
        <a:spcAft>
          <a:spcPct val="0"/>
        </a:spcAft>
        <a:defRPr sz="2400">
          <a:solidFill>
            <a:schemeClr val="bg1"/>
          </a:solidFill>
          <a:latin typeface="WhitneyHTF-SemiBold" pitchFamily="-128" charset="0"/>
          <a:ea typeface="Arial Unicode MS" pitchFamily="34" charset="-128"/>
          <a:cs typeface="Arial Unicode MS" pitchFamily="34" charset="-128"/>
        </a:defRPr>
      </a:lvl9pPr>
    </p:titleStyle>
    <p:bodyStyle>
      <a:lvl1pPr marL="342900" indent="-342900" algn="l" rtl="0" eaLnBrk="0" fontAlgn="base" hangingPunct="0">
        <a:spcBef>
          <a:spcPct val="0"/>
        </a:spcBef>
        <a:spcAft>
          <a:spcPct val="0"/>
        </a:spcAft>
        <a:defRPr sz="1600">
          <a:solidFill>
            <a:schemeClr val="tx1"/>
          </a:solidFill>
          <a:latin typeface="+mn-lt"/>
          <a:ea typeface="+mn-ea"/>
          <a:cs typeface="+mn-cs"/>
        </a:defRPr>
      </a:lvl1pPr>
      <a:lvl2pPr marL="361950" indent="-182563" algn="l" rtl="0" eaLnBrk="0" fontAlgn="base" hangingPunct="0">
        <a:spcBef>
          <a:spcPct val="0"/>
        </a:spcBef>
        <a:spcAft>
          <a:spcPct val="0"/>
        </a:spcAft>
        <a:buClr>
          <a:schemeClr val="accent1"/>
        </a:buClr>
        <a:buChar char="•"/>
        <a:defRPr sz="1600">
          <a:solidFill>
            <a:schemeClr val="tx1"/>
          </a:solidFill>
          <a:latin typeface="+mn-lt"/>
        </a:defRPr>
      </a:lvl2pPr>
      <a:lvl3pPr marL="714375" indent="-173038" algn="l" rtl="0" eaLnBrk="0" fontAlgn="base" hangingPunct="0">
        <a:spcBef>
          <a:spcPct val="0"/>
        </a:spcBef>
        <a:spcAft>
          <a:spcPct val="0"/>
        </a:spcAft>
        <a:buClr>
          <a:schemeClr val="accent1"/>
        </a:buClr>
        <a:buFont typeface="Whitney HTF Book"/>
        <a:buChar char="–"/>
        <a:defRPr sz="1600">
          <a:solidFill>
            <a:schemeClr val="tx1"/>
          </a:solidFill>
          <a:latin typeface="+mn-lt"/>
        </a:defRPr>
      </a:lvl3pPr>
      <a:lvl4pPr marL="1076325" indent="-182563" algn="l" rtl="0" eaLnBrk="0" fontAlgn="base" hangingPunct="0">
        <a:spcBef>
          <a:spcPct val="0"/>
        </a:spcBef>
        <a:spcAft>
          <a:spcPct val="0"/>
        </a:spcAft>
        <a:buClr>
          <a:schemeClr val="accent1"/>
        </a:buClr>
        <a:buFont typeface="Whitney HTF Book"/>
        <a:buChar char="-"/>
        <a:defRPr sz="1600">
          <a:solidFill>
            <a:schemeClr val="tx1"/>
          </a:solidFill>
          <a:latin typeface="+mn-lt"/>
        </a:defRPr>
      </a:lvl4pPr>
      <a:lvl5pPr marL="1438275" indent="-182563" algn="l" rtl="0" eaLnBrk="0" fontAlgn="base" hangingPunct="0">
        <a:spcBef>
          <a:spcPct val="0"/>
        </a:spcBef>
        <a:spcAft>
          <a:spcPct val="0"/>
        </a:spcAft>
        <a:buClr>
          <a:schemeClr val="accent1"/>
        </a:buClr>
        <a:buFont typeface="Whitney HTF Book"/>
        <a:buChar char="-"/>
        <a:defRPr sz="1600">
          <a:solidFill>
            <a:schemeClr val="tx1"/>
          </a:solidFill>
          <a:latin typeface="+mn-lt"/>
        </a:defRPr>
      </a:lvl5pPr>
      <a:lvl6pPr marL="1895475" indent="-182563" algn="l" rtl="0" fontAlgn="base">
        <a:spcBef>
          <a:spcPct val="0"/>
        </a:spcBef>
        <a:spcAft>
          <a:spcPct val="0"/>
        </a:spcAft>
        <a:buClr>
          <a:schemeClr val="accent1"/>
        </a:buClr>
        <a:buFont typeface="Whitney HTF Book" pitchFamily="50" charset="0"/>
        <a:buChar char="-"/>
        <a:defRPr sz="1600">
          <a:solidFill>
            <a:schemeClr val="tx1"/>
          </a:solidFill>
          <a:latin typeface="+mn-lt"/>
        </a:defRPr>
      </a:lvl6pPr>
      <a:lvl7pPr marL="2352675" indent="-182563" algn="l" rtl="0" fontAlgn="base">
        <a:spcBef>
          <a:spcPct val="0"/>
        </a:spcBef>
        <a:spcAft>
          <a:spcPct val="0"/>
        </a:spcAft>
        <a:buClr>
          <a:schemeClr val="accent1"/>
        </a:buClr>
        <a:buFont typeface="Whitney HTF Book" pitchFamily="50" charset="0"/>
        <a:buChar char="-"/>
        <a:defRPr sz="1600">
          <a:solidFill>
            <a:schemeClr val="tx1"/>
          </a:solidFill>
          <a:latin typeface="+mn-lt"/>
        </a:defRPr>
      </a:lvl7pPr>
      <a:lvl8pPr marL="2809875" indent="-182563" algn="l" rtl="0" fontAlgn="base">
        <a:spcBef>
          <a:spcPct val="0"/>
        </a:spcBef>
        <a:spcAft>
          <a:spcPct val="0"/>
        </a:spcAft>
        <a:buClr>
          <a:schemeClr val="accent1"/>
        </a:buClr>
        <a:buFont typeface="Whitney HTF Book" pitchFamily="50" charset="0"/>
        <a:buChar char="-"/>
        <a:defRPr sz="1600">
          <a:solidFill>
            <a:schemeClr val="tx1"/>
          </a:solidFill>
          <a:latin typeface="+mn-lt"/>
        </a:defRPr>
      </a:lvl8pPr>
      <a:lvl9pPr marL="3267075" indent="-182563" algn="l" rtl="0" fontAlgn="base">
        <a:spcBef>
          <a:spcPct val="0"/>
        </a:spcBef>
        <a:spcAft>
          <a:spcPct val="0"/>
        </a:spcAft>
        <a:buClr>
          <a:schemeClr val="accent1"/>
        </a:buClr>
        <a:buFont typeface="Whitney HTF Book" pitchFamily="50"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9" descr="6455 WES_PP Slides3.jpg"/>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858125" y="0"/>
            <a:ext cx="1298575"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Title Placeholder 1"/>
          <p:cNvSpPr>
            <a:spLocks noGrp="1"/>
          </p:cNvSpPr>
          <p:nvPr>
            <p:ph type="title"/>
          </p:nvPr>
        </p:nvSpPr>
        <p:spPr bwMode="auto">
          <a:xfrm>
            <a:off x="439738" y="222250"/>
            <a:ext cx="7418387" cy="53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endParaRPr lang="en-AU"/>
          </a:p>
        </p:txBody>
      </p:sp>
      <p:sp>
        <p:nvSpPr>
          <p:cNvPr id="2052" name="Text Placeholder 2"/>
          <p:cNvSpPr>
            <a:spLocks noGrp="1"/>
          </p:cNvSpPr>
          <p:nvPr>
            <p:ph type="body" idx="1"/>
          </p:nvPr>
        </p:nvSpPr>
        <p:spPr bwMode="auto">
          <a:xfrm>
            <a:off x="439738" y="1331913"/>
            <a:ext cx="8066087"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6"/>
          <p:cNvSpPr>
            <a:spLocks noGrp="1"/>
          </p:cNvSpPr>
          <p:nvPr>
            <p:ph type="sldNum" sz="quarter" idx="4"/>
          </p:nvPr>
        </p:nvSpPr>
        <p:spPr>
          <a:xfrm>
            <a:off x="8234363" y="127000"/>
            <a:ext cx="642937"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chemeClr val="accent1"/>
                </a:solidFill>
              </a:defRPr>
            </a:lvl1pPr>
          </a:lstStyle>
          <a:p>
            <a:fld id="{7288EF90-06CF-E940-BAC9-C5B6A244F6F6}" type="slidenum">
              <a:rPr lang="en-AU" smtClean="0">
                <a:solidFill>
                  <a:srgbClr val="267E44"/>
                </a:solidFill>
                <a:latin typeface="Arial" charset="0"/>
                <a:ea typeface="ＭＳ Ｐゴシック" charset="0"/>
              </a:rPr>
              <a:pPr/>
              <a:t>‹#›</a:t>
            </a:fld>
            <a:endParaRPr lang="en-AU" smtClean="0">
              <a:solidFill>
                <a:srgbClr val="267E44"/>
              </a:solidFill>
              <a:latin typeface="Arial" charset="0"/>
              <a:ea typeface="ＭＳ Ｐゴシック" charset="0"/>
            </a:endParaRPr>
          </a:p>
        </p:txBody>
      </p:sp>
      <p:pic>
        <p:nvPicPr>
          <p:cNvPr id="2054" name="Picture 6" descr="6455 WES_PP Slides3b.jpg"/>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0" y="6108700"/>
            <a:ext cx="91440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37758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ftr="0" dt="0"/>
  <p:txStyles>
    <p:titleStyle>
      <a:lvl1pPr algn="l" rtl="0" eaLnBrk="0" fontAlgn="base" hangingPunct="0">
        <a:spcBef>
          <a:spcPct val="0"/>
        </a:spcBef>
        <a:spcAft>
          <a:spcPct val="0"/>
        </a:spcAft>
        <a:defRPr sz="2800" kern="1200">
          <a:solidFill>
            <a:schemeClr val="accent2"/>
          </a:solidFill>
          <a:latin typeface="+mn-lt"/>
          <a:ea typeface="ＭＳ Ｐゴシック" charset="0"/>
          <a:cs typeface="+mj-cs"/>
        </a:defRPr>
      </a:lvl1pPr>
      <a:lvl2pPr algn="l" rtl="0" eaLnBrk="0" fontAlgn="base" hangingPunct="0">
        <a:spcBef>
          <a:spcPct val="0"/>
        </a:spcBef>
        <a:spcAft>
          <a:spcPct val="0"/>
        </a:spcAft>
        <a:defRPr sz="2800">
          <a:solidFill>
            <a:schemeClr val="accent2"/>
          </a:solidFill>
          <a:latin typeface="Arial" charset="0"/>
          <a:ea typeface="ＭＳ Ｐゴシック" charset="0"/>
        </a:defRPr>
      </a:lvl2pPr>
      <a:lvl3pPr algn="l" rtl="0" eaLnBrk="0" fontAlgn="base" hangingPunct="0">
        <a:spcBef>
          <a:spcPct val="0"/>
        </a:spcBef>
        <a:spcAft>
          <a:spcPct val="0"/>
        </a:spcAft>
        <a:defRPr sz="2800">
          <a:solidFill>
            <a:schemeClr val="accent2"/>
          </a:solidFill>
          <a:latin typeface="Arial" charset="0"/>
          <a:ea typeface="ＭＳ Ｐゴシック" charset="0"/>
        </a:defRPr>
      </a:lvl3pPr>
      <a:lvl4pPr algn="l" rtl="0" eaLnBrk="0" fontAlgn="base" hangingPunct="0">
        <a:spcBef>
          <a:spcPct val="0"/>
        </a:spcBef>
        <a:spcAft>
          <a:spcPct val="0"/>
        </a:spcAft>
        <a:defRPr sz="2800">
          <a:solidFill>
            <a:schemeClr val="accent2"/>
          </a:solidFill>
          <a:latin typeface="Arial" charset="0"/>
          <a:ea typeface="ＭＳ Ｐゴシック" charset="0"/>
        </a:defRPr>
      </a:lvl4pPr>
      <a:lvl5pPr algn="l" rtl="0" eaLnBrk="0" fontAlgn="base" hangingPunct="0">
        <a:spcBef>
          <a:spcPct val="0"/>
        </a:spcBef>
        <a:spcAft>
          <a:spcPct val="0"/>
        </a:spcAft>
        <a:defRPr sz="2800">
          <a:solidFill>
            <a:schemeClr val="accent2"/>
          </a:solidFill>
          <a:latin typeface="Arial" charset="0"/>
          <a:ea typeface="ＭＳ Ｐゴシック" charset="0"/>
        </a:defRPr>
      </a:lvl5pPr>
      <a:lvl6pPr marL="457200" algn="l" rtl="0" fontAlgn="base">
        <a:spcBef>
          <a:spcPct val="0"/>
        </a:spcBef>
        <a:spcAft>
          <a:spcPct val="0"/>
        </a:spcAft>
        <a:defRPr sz="2800">
          <a:solidFill>
            <a:schemeClr val="accent2"/>
          </a:solidFill>
          <a:latin typeface="Arial" charset="0"/>
        </a:defRPr>
      </a:lvl6pPr>
      <a:lvl7pPr marL="914400" algn="l" rtl="0" fontAlgn="base">
        <a:spcBef>
          <a:spcPct val="0"/>
        </a:spcBef>
        <a:spcAft>
          <a:spcPct val="0"/>
        </a:spcAft>
        <a:defRPr sz="2800">
          <a:solidFill>
            <a:schemeClr val="accent2"/>
          </a:solidFill>
          <a:latin typeface="Arial" charset="0"/>
        </a:defRPr>
      </a:lvl7pPr>
      <a:lvl8pPr marL="1371600" algn="l" rtl="0" fontAlgn="base">
        <a:spcBef>
          <a:spcPct val="0"/>
        </a:spcBef>
        <a:spcAft>
          <a:spcPct val="0"/>
        </a:spcAft>
        <a:defRPr sz="2800">
          <a:solidFill>
            <a:schemeClr val="accent2"/>
          </a:solidFill>
          <a:latin typeface="Arial" charset="0"/>
        </a:defRPr>
      </a:lvl8pPr>
      <a:lvl9pPr marL="1828800" algn="l" rtl="0" fontAlgn="base">
        <a:spcBef>
          <a:spcPct val="0"/>
        </a:spcBef>
        <a:spcAft>
          <a:spcPct val="0"/>
        </a:spcAft>
        <a:defRPr sz="2800">
          <a:solidFill>
            <a:schemeClr val="accent2"/>
          </a:solidFill>
          <a:latin typeface="Arial" charset="0"/>
        </a:defRPr>
      </a:lvl9pPr>
    </p:titleStyle>
    <p:bodyStyle>
      <a:lvl1pPr marL="266700" indent="-266700" algn="l" rtl="0" eaLnBrk="0" fontAlgn="base" hangingPunct="0">
        <a:spcBef>
          <a:spcPts val="1200"/>
        </a:spcBef>
        <a:spcAft>
          <a:spcPct val="0"/>
        </a:spcAft>
        <a:buFont typeface="Arial" charset="0"/>
        <a:buChar char="•"/>
        <a:defRPr lang="en-US" sz="2000" kern="1200" dirty="0">
          <a:solidFill>
            <a:schemeClr val="tx1"/>
          </a:solidFill>
          <a:latin typeface="+mn-lt"/>
          <a:ea typeface="ＭＳ Ｐゴシック" charset="0"/>
          <a:cs typeface="+mn-cs"/>
        </a:defRPr>
      </a:lvl1pPr>
      <a:lvl2pPr marL="631825" indent="-285750" algn="l" rtl="0" eaLnBrk="0" fontAlgn="base" hangingPunct="0">
        <a:spcBef>
          <a:spcPct val="20000"/>
        </a:spcBef>
        <a:spcAft>
          <a:spcPct val="0"/>
        </a:spcAft>
        <a:buFont typeface="Calibri" charset="0"/>
        <a:buChar char="–"/>
        <a:defRPr lang="en-US" sz="2000" kern="1200" dirty="0">
          <a:solidFill>
            <a:schemeClr val="tx1"/>
          </a:solidFill>
          <a:latin typeface="+mn-lt"/>
          <a:ea typeface="ＭＳ Ｐゴシック" charset="0"/>
          <a:cs typeface="+mn-cs"/>
        </a:defRPr>
      </a:lvl2pPr>
      <a:lvl3pPr marL="985838" indent="-228600" algn="l" rtl="0" eaLnBrk="0" fontAlgn="base" hangingPunct="0">
        <a:spcBef>
          <a:spcPct val="20000"/>
        </a:spcBef>
        <a:spcAft>
          <a:spcPct val="0"/>
        </a:spcAft>
        <a:buFont typeface="Calibri" charset="0"/>
        <a:buChar char="–"/>
        <a:defRPr lang="en-US" sz="2000" kern="1200" dirty="0">
          <a:solidFill>
            <a:schemeClr val="tx1"/>
          </a:solidFill>
          <a:latin typeface="+mn-lt"/>
          <a:ea typeface="ＭＳ Ｐゴシック" charset="0"/>
          <a:cs typeface="+mn-cs"/>
        </a:defRPr>
      </a:lvl3pPr>
      <a:lvl4pPr marL="1435100" indent="-228600" algn="l" rtl="0" eaLnBrk="0" fontAlgn="base" hangingPunct="0">
        <a:spcBef>
          <a:spcPct val="20000"/>
        </a:spcBef>
        <a:spcAft>
          <a:spcPct val="0"/>
        </a:spcAft>
        <a:buFont typeface="Calibri" charset="0"/>
        <a:buChar char="–"/>
        <a:defRPr lang="en-US" sz="2000" kern="1200" dirty="0">
          <a:solidFill>
            <a:schemeClr val="tx1"/>
          </a:solidFill>
          <a:latin typeface="+mn-lt"/>
          <a:ea typeface="ＭＳ Ｐゴシック" charset="0"/>
          <a:cs typeface="+mn-cs"/>
        </a:defRPr>
      </a:lvl4pPr>
      <a:lvl5pPr marL="1884363" indent="-228600" algn="l" rtl="0" eaLnBrk="0" fontAlgn="base" hangingPunct="0">
        <a:spcBef>
          <a:spcPct val="20000"/>
        </a:spcBef>
        <a:spcAft>
          <a:spcPct val="0"/>
        </a:spcAft>
        <a:buFont typeface="Calibri" charset="0"/>
        <a:buChar char="–"/>
        <a:defRPr lang="en-AU" sz="2000" kern="1200" dirty="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71550" y="260350"/>
            <a:ext cx="7921625"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AU" smtClean="0"/>
          </a:p>
        </p:txBody>
      </p:sp>
      <p:sp>
        <p:nvSpPr>
          <p:cNvPr id="7171" name="Rectangle 3"/>
          <p:cNvSpPr>
            <a:spLocks noGrp="1" noChangeArrowheads="1"/>
          </p:cNvSpPr>
          <p:nvPr>
            <p:ph type="body" idx="1"/>
          </p:nvPr>
        </p:nvSpPr>
        <p:spPr bwMode="auto">
          <a:xfrm>
            <a:off x="971550" y="1462088"/>
            <a:ext cx="7921625" cy="4900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Title</a:t>
            </a:r>
          </a:p>
          <a:p>
            <a:pPr lvl="2"/>
            <a:r>
              <a:rPr lang="en-AU" smtClean="0"/>
              <a:t>Third level</a:t>
            </a:r>
          </a:p>
          <a:p>
            <a:pPr lvl="3"/>
            <a:r>
              <a:rPr lang="en-AU" smtClean="0"/>
              <a:t>Fourth level</a:t>
            </a:r>
          </a:p>
          <a:p>
            <a:pPr lvl="4"/>
            <a:r>
              <a:rPr lang="en-AU" smtClean="0"/>
              <a:t>Fifth level</a:t>
            </a:r>
          </a:p>
        </p:txBody>
      </p:sp>
      <p:pic>
        <p:nvPicPr>
          <p:cNvPr id="7181" name="Picture 13" descr="RT_logo_red"/>
          <p:cNvPicPr>
            <a:picLocks noChangeAspect="1" noChangeArrowheads="1"/>
          </p:cNvPicPr>
          <p:nvPr/>
        </p:nvPicPr>
        <p:blipFill>
          <a:blip r:embed="rId16" cstate="print"/>
          <a:srcRect/>
          <a:stretch>
            <a:fillRect/>
          </a:stretch>
        </p:blipFill>
        <p:spPr bwMode="auto">
          <a:xfrm>
            <a:off x="366713" y="365125"/>
            <a:ext cx="263525" cy="1279525"/>
          </a:xfrm>
          <a:prstGeom prst="rect">
            <a:avLst/>
          </a:prstGeom>
          <a:noFill/>
        </p:spPr>
      </p:pic>
      <p:sp>
        <p:nvSpPr>
          <p:cNvPr id="7183" name="Text Box 15"/>
          <p:cNvSpPr txBox="1">
            <a:spLocks noChangeArrowheads="1"/>
          </p:cNvSpPr>
          <p:nvPr/>
        </p:nvSpPr>
        <p:spPr bwMode="auto">
          <a:xfrm>
            <a:off x="879475" y="4581525"/>
            <a:ext cx="7785100" cy="366713"/>
          </a:xfrm>
          <a:prstGeom prst="rect">
            <a:avLst/>
          </a:prstGeom>
          <a:noFill/>
          <a:ln w="9525">
            <a:noFill/>
            <a:miter lim="800000"/>
            <a:headEnd/>
            <a:tailEnd/>
          </a:ln>
          <a:effectLst/>
        </p:spPr>
        <p:txBody>
          <a:bodyPr>
            <a:spAutoFit/>
          </a:bodyPr>
          <a:lstStyle/>
          <a:p>
            <a:pPr>
              <a:spcBef>
                <a:spcPct val="50000"/>
              </a:spcBef>
            </a:pPr>
            <a:endParaRPr lang="en-US" sz="1800">
              <a:solidFill>
                <a:srgbClr val="665546"/>
              </a:solidFill>
              <a:latin typeface="Arial" charset="0"/>
              <a:ea typeface="+mn-ea"/>
            </a:endParaRPr>
          </a:p>
        </p:txBody>
      </p:sp>
      <p:sp>
        <p:nvSpPr>
          <p:cNvPr id="7185" name="Rectangle 17"/>
          <p:cNvSpPr>
            <a:spLocks noGrp="1" noChangeArrowheads="1"/>
          </p:cNvSpPr>
          <p:nvPr>
            <p:ph type="dt" sz="half" idx="2"/>
          </p:nvPr>
        </p:nvSpPr>
        <p:spPr bwMode="auto">
          <a:xfrm>
            <a:off x="973138" y="6532563"/>
            <a:ext cx="1417637" cy="249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40EA82AF-F6F0-4868-BB57-67E1232066AA}" type="datetime4">
              <a:rPr lang="en-AU">
                <a:solidFill>
                  <a:srgbClr val="665546"/>
                </a:solidFill>
                <a:latin typeface="Arial" charset="0"/>
                <a:ea typeface="+mn-ea"/>
              </a:rPr>
              <a:pPr/>
              <a:t>21 November 2011</a:t>
            </a:fld>
            <a:endParaRPr lang="en-AU">
              <a:solidFill>
                <a:srgbClr val="665546"/>
              </a:solidFill>
              <a:latin typeface="Arial" charset="0"/>
              <a:ea typeface="+mn-ea"/>
            </a:endParaRPr>
          </a:p>
        </p:txBody>
      </p:sp>
      <p:sp>
        <p:nvSpPr>
          <p:cNvPr id="7186" name="Rectangle 18"/>
          <p:cNvSpPr>
            <a:spLocks noGrp="1" noChangeArrowheads="1"/>
          </p:cNvSpPr>
          <p:nvPr>
            <p:ph type="ftr" sz="quarter" idx="3"/>
          </p:nvPr>
        </p:nvSpPr>
        <p:spPr bwMode="auto">
          <a:xfrm>
            <a:off x="2662238" y="6538913"/>
            <a:ext cx="4471987" cy="249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AU">
                <a:solidFill>
                  <a:srgbClr val="665546"/>
                </a:solidFill>
                <a:latin typeface="Arial" charset="0"/>
                <a:ea typeface="+mn-ea"/>
              </a:rPr>
              <a:t>Presentation Title</a:t>
            </a:r>
          </a:p>
        </p:txBody>
      </p:sp>
      <p:sp>
        <p:nvSpPr>
          <p:cNvPr id="7187" name="Rectangle 19"/>
          <p:cNvSpPr>
            <a:spLocks noGrp="1" noChangeArrowheads="1"/>
          </p:cNvSpPr>
          <p:nvPr>
            <p:ph type="sldNum" sz="quarter" idx="4"/>
          </p:nvPr>
        </p:nvSpPr>
        <p:spPr bwMode="auto">
          <a:xfrm>
            <a:off x="7459663" y="6529388"/>
            <a:ext cx="1417637" cy="249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76F0DA47-43F5-4F4E-AAB8-65C252161072}" type="slidenum">
              <a:rPr lang="en-AU">
                <a:solidFill>
                  <a:srgbClr val="665546"/>
                </a:solidFill>
                <a:latin typeface="Arial" charset="0"/>
                <a:ea typeface="+mn-ea"/>
              </a:rPr>
              <a:pPr/>
              <a:t>‹#›</a:t>
            </a:fld>
            <a:endParaRPr lang="en-AU">
              <a:solidFill>
                <a:srgbClr val="665546"/>
              </a:solidFill>
              <a:latin typeface="Arial" charset="0"/>
              <a:ea typeface="+mn-ea"/>
            </a:endParaRPr>
          </a:p>
        </p:txBody>
      </p:sp>
    </p:spTree>
    <p:extLst>
      <p:ext uri="{BB962C8B-B14F-4D97-AF65-F5344CB8AC3E}">
        <p14:creationId xmlns:p14="http://schemas.microsoft.com/office/powerpoint/2010/main" xmlns="" val="7894204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p:txStyles>
    <p:titleStyle>
      <a:lvl1pPr algn="l" rtl="0" eaLnBrk="1" fontAlgn="base" hangingPunct="1">
        <a:lnSpc>
          <a:spcPct val="85000"/>
        </a:lnSpc>
        <a:spcBef>
          <a:spcPct val="0"/>
        </a:spcBef>
        <a:spcAft>
          <a:spcPct val="0"/>
        </a:spcAft>
        <a:defRPr sz="3200">
          <a:solidFill>
            <a:srgbClr val="007EA3"/>
          </a:solidFill>
          <a:latin typeface="+mj-lt"/>
          <a:ea typeface="+mj-ea"/>
          <a:cs typeface="+mj-cs"/>
        </a:defRPr>
      </a:lvl1pPr>
      <a:lvl2pPr algn="l" rtl="0" eaLnBrk="1" fontAlgn="base" hangingPunct="1">
        <a:lnSpc>
          <a:spcPct val="85000"/>
        </a:lnSpc>
        <a:spcBef>
          <a:spcPct val="0"/>
        </a:spcBef>
        <a:spcAft>
          <a:spcPct val="0"/>
        </a:spcAft>
        <a:defRPr sz="3200">
          <a:solidFill>
            <a:srgbClr val="007EA3"/>
          </a:solidFill>
          <a:latin typeface="Georgia" pitchFamily="18" charset="0"/>
        </a:defRPr>
      </a:lvl2pPr>
      <a:lvl3pPr algn="l" rtl="0" eaLnBrk="1" fontAlgn="base" hangingPunct="1">
        <a:lnSpc>
          <a:spcPct val="85000"/>
        </a:lnSpc>
        <a:spcBef>
          <a:spcPct val="0"/>
        </a:spcBef>
        <a:spcAft>
          <a:spcPct val="0"/>
        </a:spcAft>
        <a:defRPr sz="3200">
          <a:solidFill>
            <a:srgbClr val="007EA3"/>
          </a:solidFill>
          <a:latin typeface="Georgia" pitchFamily="18" charset="0"/>
        </a:defRPr>
      </a:lvl3pPr>
      <a:lvl4pPr algn="l" rtl="0" eaLnBrk="1" fontAlgn="base" hangingPunct="1">
        <a:lnSpc>
          <a:spcPct val="85000"/>
        </a:lnSpc>
        <a:spcBef>
          <a:spcPct val="0"/>
        </a:spcBef>
        <a:spcAft>
          <a:spcPct val="0"/>
        </a:spcAft>
        <a:defRPr sz="3200">
          <a:solidFill>
            <a:srgbClr val="007EA3"/>
          </a:solidFill>
          <a:latin typeface="Georgia" pitchFamily="18" charset="0"/>
        </a:defRPr>
      </a:lvl4pPr>
      <a:lvl5pPr algn="l" rtl="0" eaLnBrk="1" fontAlgn="base" hangingPunct="1">
        <a:lnSpc>
          <a:spcPct val="85000"/>
        </a:lnSpc>
        <a:spcBef>
          <a:spcPct val="0"/>
        </a:spcBef>
        <a:spcAft>
          <a:spcPct val="0"/>
        </a:spcAft>
        <a:defRPr sz="3200">
          <a:solidFill>
            <a:srgbClr val="007EA3"/>
          </a:solidFill>
          <a:latin typeface="Georgia" pitchFamily="18" charset="0"/>
        </a:defRPr>
      </a:lvl5pPr>
      <a:lvl6pPr marL="457200" algn="l" rtl="0" eaLnBrk="1" fontAlgn="base" hangingPunct="1">
        <a:lnSpc>
          <a:spcPct val="85000"/>
        </a:lnSpc>
        <a:spcBef>
          <a:spcPct val="0"/>
        </a:spcBef>
        <a:spcAft>
          <a:spcPct val="0"/>
        </a:spcAft>
        <a:defRPr sz="3200">
          <a:solidFill>
            <a:srgbClr val="007EA3"/>
          </a:solidFill>
          <a:latin typeface="Georgia" pitchFamily="18" charset="0"/>
        </a:defRPr>
      </a:lvl6pPr>
      <a:lvl7pPr marL="914400" algn="l" rtl="0" eaLnBrk="1" fontAlgn="base" hangingPunct="1">
        <a:lnSpc>
          <a:spcPct val="85000"/>
        </a:lnSpc>
        <a:spcBef>
          <a:spcPct val="0"/>
        </a:spcBef>
        <a:spcAft>
          <a:spcPct val="0"/>
        </a:spcAft>
        <a:defRPr sz="3200">
          <a:solidFill>
            <a:srgbClr val="007EA3"/>
          </a:solidFill>
          <a:latin typeface="Georgia" pitchFamily="18" charset="0"/>
        </a:defRPr>
      </a:lvl7pPr>
      <a:lvl8pPr marL="1371600" algn="l" rtl="0" eaLnBrk="1" fontAlgn="base" hangingPunct="1">
        <a:lnSpc>
          <a:spcPct val="85000"/>
        </a:lnSpc>
        <a:spcBef>
          <a:spcPct val="0"/>
        </a:spcBef>
        <a:spcAft>
          <a:spcPct val="0"/>
        </a:spcAft>
        <a:defRPr sz="3200">
          <a:solidFill>
            <a:srgbClr val="007EA3"/>
          </a:solidFill>
          <a:latin typeface="Georgia" pitchFamily="18" charset="0"/>
        </a:defRPr>
      </a:lvl8pPr>
      <a:lvl9pPr marL="1828800" algn="l" rtl="0" eaLnBrk="1" fontAlgn="base" hangingPunct="1">
        <a:lnSpc>
          <a:spcPct val="85000"/>
        </a:lnSpc>
        <a:spcBef>
          <a:spcPct val="0"/>
        </a:spcBef>
        <a:spcAft>
          <a:spcPct val="0"/>
        </a:spcAft>
        <a:defRPr sz="3200">
          <a:solidFill>
            <a:srgbClr val="007EA3"/>
          </a:solidFill>
          <a:latin typeface="Georgia" pitchFamily="18" charset="0"/>
        </a:defRPr>
      </a:lvl9pPr>
    </p:titleStyle>
    <p:bodyStyle>
      <a:lvl1pPr marL="342900" indent="-342900" algn="l" rtl="0" eaLnBrk="1" fontAlgn="base" hangingPunct="1">
        <a:lnSpc>
          <a:spcPct val="120000"/>
        </a:lnSpc>
        <a:spcBef>
          <a:spcPct val="35000"/>
        </a:spcBef>
        <a:spcAft>
          <a:spcPct val="0"/>
        </a:spcAft>
        <a:buChar char="•"/>
        <a:defRPr>
          <a:solidFill>
            <a:srgbClr val="665546"/>
          </a:solidFill>
          <a:latin typeface="+mn-lt"/>
          <a:ea typeface="+mn-ea"/>
          <a:cs typeface="+mn-cs"/>
        </a:defRPr>
      </a:lvl1pPr>
      <a:lvl2pPr marL="742950" indent="-285750" algn="l" rtl="0" eaLnBrk="1" fontAlgn="base" hangingPunct="1">
        <a:lnSpc>
          <a:spcPct val="120000"/>
        </a:lnSpc>
        <a:spcBef>
          <a:spcPct val="35000"/>
        </a:spcBef>
        <a:spcAft>
          <a:spcPct val="0"/>
        </a:spcAft>
        <a:buChar char="–"/>
        <a:defRPr>
          <a:solidFill>
            <a:srgbClr val="665546"/>
          </a:solidFill>
          <a:latin typeface="+mn-lt"/>
        </a:defRPr>
      </a:lvl2pPr>
      <a:lvl3pPr marL="1143000" indent="-228600" algn="l" rtl="0" eaLnBrk="1" fontAlgn="base" hangingPunct="1">
        <a:lnSpc>
          <a:spcPct val="120000"/>
        </a:lnSpc>
        <a:spcBef>
          <a:spcPct val="35000"/>
        </a:spcBef>
        <a:spcAft>
          <a:spcPct val="0"/>
        </a:spcAft>
        <a:buChar char="•"/>
        <a:defRPr sz="1600">
          <a:solidFill>
            <a:srgbClr val="665546"/>
          </a:solidFill>
          <a:latin typeface="+mn-lt"/>
        </a:defRPr>
      </a:lvl3pPr>
      <a:lvl4pPr marL="1600200" indent="-228600" algn="l" rtl="0" eaLnBrk="1" fontAlgn="base" hangingPunct="1">
        <a:lnSpc>
          <a:spcPct val="120000"/>
        </a:lnSpc>
        <a:spcBef>
          <a:spcPct val="35000"/>
        </a:spcBef>
        <a:spcAft>
          <a:spcPct val="0"/>
        </a:spcAft>
        <a:buChar char="–"/>
        <a:defRPr sz="1400">
          <a:solidFill>
            <a:srgbClr val="665546"/>
          </a:solidFill>
          <a:latin typeface="+mn-lt"/>
        </a:defRPr>
      </a:lvl4pPr>
      <a:lvl5pPr marL="2057400" indent="-228600" algn="l" rtl="0" eaLnBrk="1" fontAlgn="base" hangingPunct="1">
        <a:lnSpc>
          <a:spcPct val="120000"/>
        </a:lnSpc>
        <a:spcBef>
          <a:spcPct val="35000"/>
        </a:spcBef>
        <a:spcAft>
          <a:spcPct val="0"/>
        </a:spcAft>
        <a:buChar char="»"/>
        <a:defRPr sz="1200">
          <a:solidFill>
            <a:srgbClr val="665546"/>
          </a:solidFill>
          <a:latin typeface="+mn-lt"/>
        </a:defRPr>
      </a:lvl5pPr>
      <a:lvl6pPr marL="2514600" indent="-228600" algn="l" rtl="0" eaLnBrk="1" fontAlgn="base" hangingPunct="1">
        <a:lnSpc>
          <a:spcPct val="120000"/>
        </a:lnSpc>
        <a:spcBef>
          <a:spcPct val="35000"/>
        </a:spcBef>
        <a:spcAft>
          <a:spcPct val="0"/>
        </a:spcAft>
        <a:buChar char="»"/>
        <a:defRPr sz="1200">
          <a:solidFill>
            <a:srgbClr val="665546"/>
          </a:solidFill>
          <a:latin typeface="+mn-lt"/>
        </a:defRPr>
      </a:lvl6pPr>
      <a:lvl7pPr marL="2971800" indent="-228600" algn="l" rtl="0" eaLnBrk="1" fontAlgn="base" hangingPunct="1">
        <a:lnSpc>
          <a:spcPct val="120000"/>
        </a:lnSpc>
        <a:spcBef>
          <a:spcPct val="35000"/>
        </a:spcBef>
        <a:spcAft>
          <a:spcPct val="0"/>
        </a:spcAft>
        <a:buChar char="»"/>
        <a:defRPr sz="1200">
          <a:solidFill>
            <a:srgbClr val="665546"/>
          </a:solidFill>
          <a:latin typeface="+mn-lt"/>
        </a:defRPr>
      </a:lvl7pPr>
      <a:lvl8pPr marL="3429000" indent="-228600" algn="l" rtl="0" eaLnBrk="1" fontAlgn="base" hangingPunct="1">
        <a:lnSpc>
          <a:spcPct val="120000"/>
        </a:lnSpc>
        <a:spcBef>
          <a:spcPct val="35000"/>
        </a:spcBef>
        <a:spcAft>
          <a:spcPct val="0"/>
        </a:spcAft>
        <a:buChar char="»"/>
        <a:defRPr sz="1200">
          <a:solidFill>
            <a:srgbClr val="665546"/>
          </a:solidFill>
          <a:latin typeface="+mn-lt"/>
        </a:defRPr>
      </a:lvl8pPr>
      <a:lvl9pPr marL="3886200" indent="-228600" algn="l" rtl="0" eaLnBrk="1" fontAlgn="base" hangingPunct="1">
        <a:lnSpc>
          <a:spcPct val="120000"/>
        </a:lnSpc>
        <a:spcBef>
          <a:spcPct val="35000"/>
        </a:spcBef>
        <a:spcAft>
          <a:spcPct val="0"/>
        </a:spcAft>
        <a:buChar char="»"/>
        <a:defRPr sz="1200">
          <a:solidFill>
            <a:srgbClr val="66554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bruce.mountain@carbonmarkets.com.au" TargetMode="External"/><Relationship Id="rId2" Type="http://schemas.openxmlformats.org/officeDocument/2006/relationships/hyperlink" Target="mailto:brian.green@australianpaper.com.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755576" y="1052736"/>
            <a:ext cx="7772400" cy="2232025"/>
          </a:xfrm>
        </p:spPr>
        <p:txBody>
          <a:bodyPr/>
          <a:lstStyle/>
          <a:p>
            <a:pPr eaLnBrk="1" hangingPunct="1"/>
            <a:r>
              <a:rPr lang="en-US" sz="2800" dirty="0" smtClean="0">
                <a:ea typeface="ＭＳ Ｐゴシック" pitchFamily="34" charset="-128"/>
              </a:rPr>
              <a:t>Australian Paper, Amcor, Rio Tinto, Simplot, Wesfarmers, Westfield, Woolworths </a:t>
            </a:r>
            <a:br>
              <a:rPr lang="en-US" sz="2800" dirty="0" smtClean="0">
                <a:ea typeface="ＭＳ Ｐゴシック" pitchFamily="34" charset="-128"/>
              </a:rPr>
            </a:br>
            <a:r>
              <a:rPr lang="en-US" sz="2800" dirty="0" smtClean="0">
                <a:ea typeface="ＭＳ Ｐゴシック" pitchFamily="34" charset="-128"/>
              </a:rPr>
              <a:t>(</a:t>
            </a:r>
            <a:r>
              <a:rPr lang="en-US" dirty="0" smtClean="0">
                <a:latin typeface="Book Antiqua" pitchFamily="18" charset="0"/>
                <a:ea typeface="ＭＳ Ｐゴシック" pitchFamily="34" charset="-128"/>
              </a:rPr>
              <a:t>Rule Change Committee</a:t>
            </a:r>
            <a:r>
              <a:rPr lang="en-US" sz="2800" dirty="0" smtClean="0">
                <a:latin typeface="Book Antiqua" pitchFamily="18" charset="0"/>
                <a:ea typeface="ＭＳ Ｐゴシック" pitchFamily="34" charset="-128"/>
              </a:rPr>
              <a:t>)</a:t>
            </a:r>
            <a:br>
              <a:rPr lang="en-US" sz="2800" dirty="0" smtClean="0">
                <a:latin typeface="Book Antiqua" pitchFamily="18" charset="0"/>
                <a:ea typeface="ＭＳ Ｐゴシック" pitchFamily="34" charset="-128"/>
              </a:rPr>
            </a:br>
            <a:endParaRPr lang="en-US" sz="2800" dirty="0" smtClean="0">
              <a:latin typeface="Book Antiqua" pitchFamily="18" charset="0"/>
              <a:ea typeface="ＭＳ Ｐゴシック" pitchFamily="34" charset="-128"/>
            </a:endParaRPr>
          </a:p>
        </p:txBody>
      </p:sp>
      <p:sp>
        <p:nvSpPr>
          <p:cNvPr id="15363" name="TextBox 3"/>
          <p:cNvSpPr txBox="1">
            <a:spLocks noChangeArrowheads="1"/>
          </p:cNvSpPr>
          <p:nvPr/>
        </p:nvSpPr>
        <p:spPr bwMode="auto">
          <a:xfrm>
            <a:off x="611560" y="2924944"/>
            <a:ext cx="8037739" cy="2646879"/>
          </a:xfrm>
          <a:prstGeom prst="rect">
            <a:avLst/>
          </a:prstGeom>
          <a:noFill/>
          <a:ln w="9525">
            <a:noFill/>
            <a:miter lim="800000"/>
            <a:headEnd/>
            <a:tailEnd/>
          </a:ln>
        </p:spPr>
        <p:txBody>
          <a:bodyPr wrap="square">
            <a:spAutoFit/>
          </a:bodyPr>
          <a:lstStyle/>
          <a:p>
            <a:pPr algn="ctr"/>
            <a:endParaRPr lang="en-US" sz="2800" dirty="0" smtClean="0"/>
          </a:p>
          <a:p>
            <a:pPr algn="ctr"/>
            <a:r>
              <a:rPr lang="en-US" sz="2800" dirty="0" smtClean="0">
                <a:solidFill>
                  <a:srgbClr val="FF0000"/>
                </a:solidFill>
              </a:rPr>
              <a:t>Briefing to AEMC Forum</a:t>
            </a:r>
          </a:p>
          <a:p>
            <a:pPr algn="ctr"/>
            <a:endParaRPr lang="en-US" sz="2800" dirty="0"/>
          </a:p>
          <a:p>
            <a:pPr algn="ctr"/>
            <a:r>
              <a:rPr lang="en-US" sz="1800" dirty="0" smtClean="0"/>
              <a:t> 23 November 2011 </a:t>
            </a:r>
          </a:p>
          <a:p>
            <a:pPr algn="ctr"/>
            <a:endParaRPr lang="en-US" sz="1800" dirty="0"/>
          </a:p>
          <a:p>
            <a:pPr algn="ctr"/>
            <a:r>
              <a:rPr lang="en-US" sz="1800" dirty="0" smtClean="0"/>
              <a:t>The </a:t>
            </a:r>
            <a:r>
              <a:rPr lang="en-US" sz="1800" dirty="0" err="1" smtClean="0"/>
              <a:t>Chifley</a:t>
            </a:r>
            <a:r>
              <a:rPr lang="en-US" sz="1800" dirty="0" smtClean="0"/>
              <a:t>, Brisbane</a:t>
            </a:r>
            <a:endParaRPr lang="en-US" sz="1800" dirty="0"/>
          </a:p>
          <a:p>
            <a:pPr algn="ct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incentives for inefficient over-investment </a:t>
            </a:r>
            <a:endParaRPr lang="en-US"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10</a:t>
            </a:fld>
            <a:endParaRPr lang="en-AU"/>
          </a:p>
        </p:txBody>
      </p:sp>
      <p:sp>
        <p:nvSpPr>
          <p:cNvPr id="6" name="TextBox 5"/>
          <p:cNvSpPr txBox="1"/>
          <p:nvPr/>
        </p:nvSpPr>
        <p:spPr>
          <a:xfrm>
            <a:off x="1043608" y="5733256"/>
            <a:ext cx="7776864" cy="584776"/>
          </a:xfrm>
          <a:prstGeom prst="rect">
            <a:avLst/>
          </a:prstGeom>
          <a:noFill/>
        </p:spPr>
        <p:txBody>
          <a:bodyPr wrap="square" rtlCol="0">
            <a:spAutoFit/>
          </a:bodyPr>
          <a:lstStyle/>
          <a:p>
            <a:r>
              <a:rPr lang="en-US" sz="1600" dirty="0"/>
              <a:t>M</a:t>
            </a:r>
            <a:r>
              <a:rPr lang="en-US" sz="1600" dirty="0" smtClean="0"/>
              <a:t>argins on debt, particularly for government-owned NSPs, has encouraged more capital spending than necessary</a:t>
            </a:r>
          </a:p>
        </p:txBody>
      </p:sp>
      <p:sp>
        <p:nvSpPr>
          <p:cNvPr id="7" name="Right Arrow 6"/>
          <p:cNvSpPr/>
          <p:nvPr/>
        </p:nvSpPr>
        <p:spPr>
          <a:xfrm>
            <a:off x="323528" y="5805264"/>
            <a:ext cx="648072" cy="484632"/>
          </a:xfrm>
          <a:prstGeom prst="rightArrow">
            <a:avLst/>
          </a:prstGeom>
          <a:solidFill>
            <a:srgbClr val="000090"/>
          </a:solidFill>
        </p:spPr>
        <p:txBody>
          <a:bodyPr rtlCol="0" anchor="ctr">
            <a:spAutoFit/>
          </a:bodyPr>
          <a:lstStyle/>
          <a:p>
            <a:pPr algn="ctr"/>
            <a:endParaRPr lang="en-US" sz="1400" dirty="0" smtClean="0"/>
          </a:p>
        </p:txBody>
      </p:sp>
      <p:pic>
        <p:nvPicPr>
          <p:cNvPr id="3" name="Picture 2"/>
          <p:cNvPicPr>
            <a:picLocks noChangeAspect="1"/>
          </p:cNvPicPr>
          <p:nvPr/>
        </p:nvPicPr>
        <p:blipFill>
          <a:blip r:embed="rId2" cstate="print"/>
          <a:stretch>
            <a:fillRect/>
          </a:stretch>
        </p:blipFill>
        <p:spPr>
          <a:xfrm>
            <a:off x="1282700" y="1600200"/>
            <a:ext cx="6565900" cy="3644900"/>
          </a:xfrm>
          <a:prstGeom prst="rect">
            <a:avLst/>
          </a:prstGeom>
        </p:spPr>
      </p:pic>
      <p:grpSp>
        <p:nvGrpSpPr>
          <p:cNvPr id="8" name="Group 7"/>
          <p:cNvGrpSpPr/>
          <p:nvPr/>
        </p:nvGrpSpPr>
        <p:grpSpPr>
          <a:xfrm>
            <a:off x="395536" y="476672"/>
            <a:ext cx="1152128" cy="432048"/>
            <a:chOff x="539552" y="4509120"/>
            <a:chExt cx="8604448" cy="1512168"/>
          </a:xfrm>
        </p:grpSpPr>
        <p:sp>
          <p:nvSpPr>
            <p:cNvPr id="9" name="Chevron 8"/>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0" name="Chevron 9"/>
            <p:cNvSpPr/>
            <p:nvPr/>
          </p:nvSpPr>
          <p:spPr>
            <a:xfrm>
              <a:off x="2519264" y="4509120"/>
              <a:ext cx="2592288"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11" name="Chevron 10"/>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2" name="Chevron 11"/>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Tree>
    <p:extLst>
      <p:ext uri="{BB962C8B-B14F-4D97-AF65-F5344CB8AC3E}">
        <p14:creationId xmlns:p14="http://schemas.microsoft.com/office/powerpoint/2010/main" xmlns="" val="1868924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And, the main reason for this is an inappropriate Rule</a:t>
            </a:r>
            <a:endParaRPr lang="en-US" dirty="0"/>
          </a:p>
        </p:txBody>
      </p:sp>
      <p:sp>
        <p:nvSpPr>
          <p:cNvPr id="3" name="Content Placeholder 2"/>
          <p:cNvSpPr>
            <a:spLocks noGrp="1"/>
          </p:cNvSpPr>
          <p:nvPr>
            <p:ph idx="1"/>
          </p:nvPr>
        </p:nvSpPr>
        <p:spPr/>
        <p:txBody>
          <a:bodyPr/>
          <a:lstStyle/>
          <a:p>
            <a:r>
              <a:rPr lang="en-US" sz="1800" dirty="0" smtClean="0"/>
              <a:t>The AER has discretion to set benchmark credit rating and term (during each price review for distribution and in the Statement of Regulatory Intent for transmission). Some improvement may be made through an appropriate choice of these parameters (and this does not require a Rule change).</a:t>
            </a:r>
          </a:p>
          <a:p>
            <a:endParaRPr lang="en-US" sz="1800" dirty="0"/>
          </a:p>
          <a:p>
            <a:r>
              <a:rPr lang="en-US" sz="1800" dirty="0" smtClean="0"/>
              <a:t>But, the Rules bind the AER to a specific and inappropriate calculation of both the risk free rate and the debt risk premium. And the Rule fails to adequately take account of actual debt costs. Changes to the Rule is needed to rectify this.</a:t>
            </a:r>
            <a:endParaRPr lang="en-US" sz="1800"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11</a:t>
            </a:fld>
            <a:endParaRPr lang="en-AU"/>
          </a:p>
        </p:txBody>
      </p:sp>
      <p:grpSp>
        <p:nvGrpSpPr>
          <p:cNvPr id="5" name="Group 4"/>
          <p:cNvGrpSpPr/>
          <p:nvPr/>
        </p:nvGrpSpPr>
        <p:grpSpPr>
          <a:xfrm>
            <a:off x="395536" y="476672"/>
            <a:ext cx="1152128" cy="432048"/>
            <a:chOff x="539552" y="4509120"/>
            <a:chExt cx="8604448" cy="1512168"/>
          </a:xfrm>
        </p:grpSpPr>
        <p:sp>
          <p:nvSpPr>
            <p:cNvPr id="6" name="Chevron 5"/>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7" name="Chevron 6"/>
            <p:cNvSpPr/>
            <p:nvPr/>
          </p:nvSpPr>
          <p:spPr>
            <a:xfrm>
              <a:off x="2519264" y="4509120"/>
              <a:ext cx="2592288"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8" name="Chevron 7"/>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9" name="Chevron 8"/>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Tree>
    <p:extLst>
      <p:ext uri="{BB962C8B-B14F-4D97-AF65-F5344CB8AC3E}">
        <p14:creationId xmlns:p14="http://schemas.microsoft.com/office/powerpoint/2010/main" xmlns="" val="197722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666750"/>
          </a:xfrm>
        </p:spPr>
        <p:txBody>
          <a:bodyPr/>
          <a:lstStyle/>
          <a:p>
            <a:r>
              <a:rPr lang="en-US" dirty="0" smtClean="0"/>
              <a:t>Elements of a solution</a:t>
            </a:r>
            <a:endParaRPr lang="en-US" dirty="0"/>
          </a:p>
        </p:txBody>
      </p:sp>
      <p:sp>
        <p:nvSpPr>
          <p:cNvPr id="3" name="Content Placeholder 2"/>
          <p:cNvSpPr>
            <a:spLocks noGrp="1"/>
          </p:cNvSpPr>
          <p:nvPr>
            <p:ph idx="1"/>
          </p:nvPr>
        </p:nvSpPr>
        <p:spPr>
          <a:xfrm>
            <a:off x="467544" y="1268760"/>
            <a:ext cx="8229600" cy="4525963"/>
          </a:xfrm>
        </p:spPr>
        <p:txBody>
          <a:bodyPr/>
          <a:lstStyle/>
          <a:p>
            <a:r>
              <a:rPr lang="en-US" sz="1800" b="1" dirty="0" smtClean="0"/>
              <a:t>Scope of comparators </a:t>
            </a:r>
            <a:r>
              <a:rPr lang="en-US" sz="1800" dirty="0" smtClean="0"/>
              <a:t>(just network businesses, or some or all other corporates, Australia only or international as well ?)</a:t>
            </a:r>
          </a:p>
          <a:p>
            <a:endParaRPr lang="en-US" sz="1800" dirty="0" smtClean="0"/>
          </a:p>
          <a:p>
            <a:r>
              <a:rPr lang="en-US" sz="1800" b="1" dirty="0" smtClean="0"/>
              <a:t>Maturity </a:t>
            </a:r>
            <a:r>
              <a:rPr lang="en-US" sz="1800" dirty="0" smtClean="0"/>
              <a:t>(5 or 10 year bonds – or longer or shorter ?)</a:t>
            </a:r>
          </a:p>
          <a:p>
            <a:endParaRPr lang="en-US" sz="1800" dirty="0"/>
          </a:p>
          <a:p>
            <a:r>
              <a:rPr lang="en-US" sz="1800" b="1" dirty="0" smtClean="0"/>
              <a:t>Averaging period </a:t>
            </a:r>
            <a:r>
              <a:rPr lang="en-US" sz="1800" dirty="0" smtClean="0"/>
              <a:t>(over what period of time is the yield to maturity to be assessed ?)</a:t>
            </a:r>
          </a:p>
          <a:p>
            <a:endParaRPr lang="en-US" sz="1800" dirty="0" smtClean="0"/>
          </a:p>
          <a:p>
            <a:r>
              <a:rPr lang="en-US" sz="1800" b="1" dirty="0" smtClean="0"/>
              <a:t>Credit rating of debt  </a:t>
            </a:r>
            <a:r>
              <a:rPr lang="en-US" sz="1800" dirty="0" smtClean="0"/>
              <a:t>(A, BBB, both, one, something specific ?)</a:t>
            </a:r>
          </a:p>
          <a:p>
            <a:endParaRPr lang="en-US" sz="1800" dirty="0"/>
          </a:p>
          <a:p>
            <a:r>
              <a:rPr lang="en-US" sz="1800" b="1" dirty="0" smtClean="0"/>
              <a:t>Treatment of embedded debt </a:t>
            </a:r>
            <a:r>
              <a:rPr lang="en-US" sz="1800" dirty="0" smtClean="0"/>
              <a:t>(should the chosen rate reflect estimates only of forward debt costs or also take account of historic costs?)</a:t>
            </a:r>
          </a:p>
          <a:p>
            <a:endParaRPr lang="en-US" sz="1800" dirty="0"/>
          </a:p>
          <a:p>
            <a:r>
              <a:rPr lang="en-US" sz="1800" b="1" dirty="0" smtClean="0"/>
              <a:t>Accounting for differences in funding and profit flows between privately-owned and government-owned businesses </a:t>
            </a:r>
            <a:r>
              <a:rPr lang="en-US" sz="1800" dirty="0" smtClean="0"/>
              <a:t>(government-owned NSPs have access to Treasury bonds, and state governments receive profits </a:t>
            </a:r>
            <a:r>
              <a:rPr lang="en-US" sz="1800" u="sng" dirty="0" smtClean="0"/>
              <a:t>and</a:t>
            </a:r>
            <a:r>
              <a:rPr lang="en-US" sz="1800" dirty="0" smtClean="0"/>
              <a:t> taxes from their NSPs)</a:t>
            </a:r>
          </a:p>
          <a:p>
            <a:endParaRPr lang="en-US" sz="1800"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12</a:t>
            </a:fld>
            <a:endParaRPr lang="en-AU"/>
          </a:p>
        </p:txBody>
      </p:sp>
      <p:grpSp>
        <p:nvGrpSpPr>
          <p:cNvPr id="5" name="Group 4"/>
          <p:cNvGrpSpPr/>
          <p:nvPr/>
        </p:nvGrpSpPr>
        <p:grpSpPr>
          <a:xfrm>
            <a:off x="395536" y="476672"/>
            <a:ext cx="1152128" cy="432048"/>
            <a:chOff x="539552" y="4509120"/>
            <a:chExt cx="8604448" cy="1512168"/>
          </a:xfrm>
        </p:grpSpPr>
        <p:sp>
          <p:nvSpPr>
            <p:cNvPr id="6" name="Chevron 5"/>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7" name="Chevron 6"/>
            <p:cNvSpPr/>
            <p:nvPr/>
          </p:nvSpPr>
          <p:spPr>
            <a:xfrm>
              <a:off x="2519264"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8" name="Chevron 7"/>
            <p:cNvSpPr/>
            <p:nvPr/>
          </p:nvSpPr>
          <p:spPr>
            <a:xfrm>
              <a:off x="4463480" y="4509120"/>
              <a:ext cx="2592288"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9" name="Chevron 8"/>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Tree>
    <p:extLst>
      <p:ext uri="{BB962C8B-B14F-4D97-AF65-F5344CB8AC3E}">
        <p14:creationId xmlns:p14="http://schemas.microsoft.com/office/powerpoint/2010/main" xmlns="" val="109726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Some comments on specific aspects (1)</a:t>
            </a:r>
            <a:endParaRPr lang="en-US" dirty="0"/>
          </a:p>
        </p:txBody>
      </p:sp>
      <p:sp>
        <p:nvSpPr>
          <p:cNvPr id="3" name="Content Placeholder 2"/>
          <p:cNvSpPr>
            <a:spLocks noGrp="1"/>
          </p:cNvSpPr>
          <p:nvPr>
            <p:ph idx="1"/>
          </p:nvPr>
        </p:nvSpPr>
        <p:spPr>
          <a:xfrm>
            <a:off x="467544" y="1196752"/>
            <a:ext cx="8229600" cy="4525963"/>
          </a:xfrm>
        </p:spPr>
        <p:txBody>
          <a:bodyPr/>
          <a:lstStyle/>
          <a:p>
            <a:r>
              <a:rPr lang="en-US" sz="1600" b="1" dirty="0" smtClean="0"/>
              <a:t>Scope of comparators:</a:t>
            </a:r>
          </a:p>
          <a:p>
            <a:pPr lvl="1"/>
            <a:r>
              <a:rPr lang="en-US" sz="1600" dirty="0" smtClean="0"/>
              <a:t>ideally electricity networks / regulated utilities only. But dataset too small to forced to look more widely;</a:t>
            </a:r>
          </a:p>
          <a:p>
            <a:pPr lvl="1"/>
            <a:r>
              <a:rPr lang="en-US" sz="1600" dirty="0" smtClean="0"/>
              <a:t>Australia only (challenges in translation of international markets back to Australia can be problematic).</a:t>
            </a:r>
          </a:p>
          <a:p>
            <a:r>
              <a:rPr lang="en-US" sz="1600" b="1" dirty="0" smtClean="0"/>
              <a:t>Maturity: </a:t>
            </a:r>
            <a:endParaRPr lang="en-US" sz="1600" b="1" dirty="0"/>
          </a:p>
          <a:p>
            <a:pPr lvl="1"/>
            <a:r>
              <a:rPr lang="en-US" sz="1600" dirty="0" smtClean="0"/>
              <a:t>5 years is now the commonly accepted measure by Australian regulators.</a:t>
            </a:r>
          </a:p>
          <a:p>
            <a:pPr lvl="1"/>
            <a:r>
              <a:rPr lang="en-US" sz="1600" dirty="0" smtClean="0"/>
              <a:t>More than 2/3rds of network utility debt is payable in less than 5 years.</a:t>
            </a:r>
          </a:p>
          <a:p>
            <a:r>
              <a:rPr lang="en-US" sz="1600" b="1" dirty="0" smtClean="0"/>
              <a:t>Averaging period:</a:t>
            </a:r>
          </a:p>
          <a:p>
            <a:pPr lvl="1"/>
            <a:r>
              <a:rPr lang="en-US" sz="1600" dirty="0" smtClean="0"/>
              <a:t>Debt markets can be volatile, use of a reasonable averaging period will deliver a more stable result;</a:t>
            </a:r>
          </a:p>
          <a:p>
            <a:pPr lvl="1"/>
            <a:r>
              <a:rPr lang="en-US" sz="1600" dirty="0" smtClean="0"/>
              <a:t>Allowed returns closer to the way that NSPs fund themselves reduces </a:t>
            </a:r>
            <a:r>
              <a:rPr lang="en-US" sz="1600" dirty="0" err="1" smtClean="0"/>
              <a:t>financeability</a:t>
            </a:r>
            <a:r>
              <a:rPr lang="en-US" sz="1600" dirty="0" smtClean="0"/>
              <a:t> risks</a:t>
            </a:r>
            <a:endParaRPr lang="en-US" sz="1600" dirty="0"/>
          </a:p>
          <a:p>
            <a:r>
              <a:rPr lang="en-US" sz="1600" b="1" dirty="0" smtClean="0"/>
              <a:t>Credit rating:</a:t>
            </a:r>
          </a:p>
          <a:p>
            <a:pPr lvl="1"/>
            <a:r>
              <a:rPr lang="en-US" sz="1600" dirty="0" smtClean="0"/>
              <a:t>A broader range of credit ratings extends the data available and so reduces implementation problems;</a:t>
            </a:r>
          </a:p>
          <a:p>
            <a:pPr lvl="1"/>
            <a:r>
              <a:rPr lang="en-US" sz="1600" dirty="0" smtClean="0"/>
              <a:t>A high level of specificity (e.g. BBB+) seems unjustified when taking account of actual NSP bond ratings</a:t>
            </a:r>
          </a:p>
          <a:p>
            <a:pPr lvl="1"/>
            <a:endParaRPr lang="en-US" sz="1600" dirty="0" smtClean="0"/>
          </a:p>
          <a:p>
            <a:pPr lvl="1"/>
            <a:endParaRPr lang="en-US" sz="1600"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13</a:t>
            </a:fld>
            <a:endParaRPr lang="en-AU"/>
          </a:p>
        </p:txBody>
      </p:sp>
      <p:grpSp>
        <p:nvGrpSpPr>
          <p:cNvPr id="6" name="Group 5"/>
          <p:cNvGrpSpPr/>
          <p:nvPr/>
        </p:nvGrpSpPr>
        <p:grpSpPr>
          <a:xfrm>
            <a:off x="395536" y="476672"/>
            <a:ext cx="1152128" cy="432048"/>
            <a:chOff x="539552" y="4509120"/>
            <a:chExt cx="8604448" cy="1512168"/>
          </a:xfrm>
        </p:grpSpPr>
        <p:sp>
          <p:nvSpPr>
            <p:cNvPr id="7" name="Chevron 6"/>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8" name="Chevron 7"/>
            <p:cNvSpPr/>
            <p:nvPr/>
          </p:nvSpPr>
          <p:spPr>
            <a:xfrm>
              <a:off x="2519264"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9" name="Chevron 8"/>
            <p:cNvSpPr/>
            <p:nvPr/>
          </p:nvSpPr>
          <p:spPr>
            <a:xfrm>
              <a:off x="4463480" y="4509120"/>
              <a:ext cx="2592288"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10" name="Chevron 9"/>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Tree>
    <p:extLst>
      <p:ext uri="{BB962C8B-B14F-4D97-AF65-F5344CB8AC3E}">
        <p14:creationId xmlns:p14="http://schemas.microsoft.com/office/powerpoint/2010/main" xmlns="" val="392486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stretch>
            <a:fillRect/>
          </a:stretch>
        </p:blipFill>
        <p:spPr>
          <a:xfrm>
            <a:off x="179512" y="3429000"/>
            <a:ext cx="5616624" cy="3321926"/>
          </a:xfrm>
          <a:prstGeom prst="rect">
            <a:avLst/>
          </a:prstGeom>
        </p:spPr>
      </p:pic>
      <p:sp>
        <p:nvSpPr>
          <p:cNvPr id="2" name="Title 1"/>
          <p:cNvSpPr>
            <a:spLocks noGrp="1"/>
          </p:cNvSpPr>
          <p:nvPr>
            <p:ph type="title"/>
          </p:nvPr>
        </p:nvSpPr>
        <p:spPr>
          <a:xfrm>
            <a:off x="1619672" y="332656"/>
            <a:ext cx="7078241" cy="666750"/>
          </a:xfrm>
        </p:spPr>
        <p:txBody>
          <a:bodyPr/>
          <a:lstStyle/>
          <a:p>
            <a:r>
              <a:rPr lang="en-US" dirty="0" smtClean="0"/>
              <a:t>Some comments on specific aspects: government ownership</a:t>
            </a:r>
            <a:endParaRPr lang="en-US" dirty="0"/>
          </a:p>
        </p:txBody>
      </p:sp>
      <p:sp>
        <p:nvSpPr>
          <p:cNvPr id="3" name="Content Placeholder 2"/>
          <p:cNvSpPr>
            <a:spLocks noGrp="1"/>
          </p:cNvSpPr>
          <p:nvPr>
            <p:ph idx="1"/>
          </p:nvPr>
        </p:nvSpPr>
        <p:spPr>
          <a:xfrm>
            <a:off x="395536" y="1124744"/>
            <a:ext cx="8229600" cy="4525963"/>
          </a:xfrm>
        </p:spPr>
        <p:txBody>
          <a:bodyPr/>
          <a:lstStyle/>
          <a:p>
            <a:pPr marL="0" indent="0">
              <a:buNone/>
            </a:pPr>
            <a:r>
              <a:rPr lang="en-US" sz="1600" dirty="0" smtClean="0"/>
              <a:t>Is the existing discriminatory arrangement in </a:t>
            </a:r>
            <a:r>
              <a:rPr lang="en-US" sz="1600" dirty="0" err="1" smtClean="0"/>
              <a:t>favour</a:t>
            </a:r>
            <a:r>
              <a:rPr lang="en-US" sz="1600" dirty="0" smtClean="0"/>
              <a:t> of government-owned NSP’s justifiable? </a:t>
            </a:r>
          </a:p>
          <a:p>
            <a:pPr lvl="1"/>
            <a:r>
              <a:rPr lang="en-US" sz="1600" dirty="0" smtClean="0"/>
              <a:t>Competition Principles Agreement </a:t>
            </a:r>
            <a:r>
              <a:rPr lang="en-US" sz="1600" u="sng" dirty="0" smtClean="0"/>
              <a:t>does not </a:t>
            </a:r>
            <a:r>
              <a:rPr lang="en-US" sz="1600" dirty="0" smtClean="0"/>
              <a:t>support treatment of government-owned NSPs as if they are privately owned. But tax payers should be compensated for NSP default risks that they are bearing.</a:t>
            </a:r>
          </a:p>
          <a:p>
            <a:pPr lvl="1"/>
            <a:r>
              <a:rPr lang="en-US" sz="1600" dirty="0" smtClean="0"/>
              <a:t>Finding the balance requires a wider examination of the profitability of NSPs to their government owners.</a:t>
            </a:r>
          </a:p>
          <a:p>
            <a:pPr lvl="1"/>
            <a:endParaRPr lang="en-US" sz="1600" dirty="0"/>
          </a:p>
          <a:p>
            <a:pPr lvl="1"/>
            <a:endParaRPr lang="en-US" sz="1600" dirty="0" smtClean="0"/>
          </a:p>
          <a:p>
            <a:pPr lvl="1"/>
            <a:endParaRPr lang="en-US" sz="1600" dirty="0" smtClean="0"/>
          </a:p>
          <a:p>
            <a:pPr lvl="1"/>
            <a:endParaRPr lang="en-US" sz="1600" dirty="0" smtClean="0"/>
          </a:p>
          <a:p>
            <a:endParaRPr lang="en-US" sz="1600" dirty="0"/>
          </a:p>
          <a:p>
            <a:endParaRPr lang="en-US" sz="1600"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14</a:t>
            </a:fld>
            <a:endParaRPr lang="en-AU"/>
          </a:p>
        </p:txBody>
      </p:sp>
      <p:sp>
        <p:nvSpPr>
          <p:cNvPr id="6" name="TextBox 5"/>
          <p:cNvSpPr txBox="1"/>
          <p:nvPr/>
        </p:nvSpPr>
        <p:spPr>
          <a:xfrm>
            <a:off x="323528" y="3140968"/>
            <a:ext cx="7154272" cy="276999"/>
          </a:xfrm>
          <a:prstGeom prst="rect">
            <a:avLst/>
          </a:prstGeom>
          <a:noFill/>
        </p:spPr>
        <p:txBody>
          <a:bodyPr wrap="none" rtlCol="0">
            <a:spAutoFit/>
          </a:bodyPr>
          <a:lstStyle/>
          <a:p>
            <a:r>
              <a:rPr lang="en-US" sz="1200" b="1" dirty="0" smtClean="0"/>
              <a:t>Pecuniary benefits to the NSW Government from its electricity distributors and retailers in 2010</a:t>
            </a:r>
          </a:p>
        </p:txBody>
      </p:sp>
      <p:sp>
        <p:nvSpPr>
          <p:cNvPr id="7" name="TextBox 6"/>
          <p:cNvSpPr txBox="1"/>
          <p:nvPr/>
        </p:nvSpPr>
        <p:spPr>
          <a:xfrm>
            <a:off x="6012160" y="3501008"/>
            <a:ext cx="2736304" cy="1169551"/>
          </a:xfrm>
          <a:prstGeom prst="rect">
            <a:avLst/>
          </a:prstGeom>
          <a:solidFill>
            <a:srgbClr val="FFCC99"/>
          </a:solidFill>
          <a:ln>
            <a:solidFill>
              <a:srgbClr val="000000"/>
            </a:solidFill>
          </a:ln>
        </p:spPr>
        <p:txBody>
          <a:bodyPr wrap="square" rtlCol="0">
            <a:spAutoFit/>
          </a:bodyPr>
          <a:lstStyle/>
          <a:p>
            <a:pPr algn="ctr"/>
            <a:r>
              <a:rPr lang="en-US" sz="1400" dirty="0" smtClean="0"/>
              <a:t>NSW Government is receiving a Return on Equity of 28.3% - compared to AER’s intended  regulatory determination of ~ 10.3 %.</a:t>
            </a:r>
          </a:p>
        </p:txBody>
      </p:sp>
      <p:sp>
        <p:nvSpPr>
          <p:cNvPr id="8" name="TextBox 7"/>
          <p:cNvSpPr txBox="1"/>
          <p:nvPr/>
        </p:nvSpPr>
        <p:spPr>
          <a:xfrm>
            <a:off x="6084168" y="5373216"/>
            <a:ext cx="2664296" cy="1169551"/>
          </a:xfrm>
          <a:prstGeom prst="rect">
            <a:avLst/>
          </a:prstGeom>
          <a:solidFill>
            <a:srgbClr val="FFCC99"/>
          </a:solidFill>
          <a:ln>
            <a:solidFill>
              <a:srgbClr val="000000"/>
            </a:solidFill>
          </a:ln>
        </p:spPr>
        <p:txBody>
          <a:bodyPr wrap="square" rtlCol="0">
            <a:spAutoFit/>
          </a:bodyPr>
          <a:lstStyle/>
          <a:p>
            <a:pPr algn="ctr"/>
            <a:r>
              <a:rPr lang="en-US" dirty="0" smtClean="0"/>
              <a:t>Allowing a margin on actual cost of borrowing for government-owned NSPs can not be justified against the National Electricity Objective</a:t>
            </a:r>
            <a:endParaRPr lang="en-US" sz="1400" dirty="0" smtClean="0"/>
          </a:p>
        </p:txBody>
      </p:sp>
      <p:cxnSp>
        <p:nvCxnSpPr>
          <p:cNvPr id="10" name="Straight Arrow Connector 9"/>
          <p:cNvCxnSpPr>
            <a:stCxn id="7" idx="1"/>
          </p:cNvCxnSpPr>
          <p:nvPr/>
        </p:nvCxnSpPr>
        <p:spPr bwMode="auto">
          <a:xfrm flipH="1" flipV="1">
            <a:off x="5220072" y="3861048"/>
            <a:ext cx="792088" cy="224736"/>
          </a:xfrm>
          <a:prstGeom prst="straightConnector1">
            <a:avLst/>
          </a:prstGeom>
          <a:noFill/>
          <a:ln w="9525" cap="flat" cmpd="sng" algn="ctr">
            <a:solidFill>
              <a:schemeClr val="tx1"/>
            </a:solidFill>
            <a:prstDash val="solid"/>
            <a:round/>
            <a:headEnd type="none" w="med" len="med"/>
            <a:tailEnd type="arrow"/>
          </a:ln>
          <a:effectLst/>
        </p:spPr>
      </p:cxnSp>
      <p:sp>
        <p:nvSpPr>
          <p:cNvPr id="11" name="Down Arrow 10"/>
          <p:cNvSpPr/>
          <p:nvPr/>
        </p:nvSpPr>
        <p:spPr>
          <a:xfrm>
            <a:off x="7092280" y="4869160"/>
            <a:ext cx="432048" cy="432048"/>
          </a:xfrm>
          <a:prstGeom prst="downArrow">
            <a:avLst/>
          </a:prstGeom>
          <a:solidFill>
            <a:srgbClr val="0000FF"/>
          </a:solidFill>
        </p:spPr>
        <p:txBody>
          <a:bodyPr rtlCol="0" anchor="ctr">
            <a:spAutoFit/>
          </a:bodyPr>
          <a:lstStyle/>
          <a:p>
            <a:pPr algn="ctr"/>
            <a:endParaRPr lang="en-US" sz="1400" dirty="0" smtClean="0"/>
          </a:p>
        </p:txBody>
      </p:sp>
      <p:grpSp>
        <p:nvGrpSpPr>
          <p:cNvPr id="12" name="Group 11"/>
          <p:cNvGrpSpPr/>
          <p:nvPr/>
        </p:nvGrpSpPr>
        <p:grpSpPr>
          <a:xfrm>
            <a:off x="395536" y="476672"/>
            <a:ext cx="1152128" cy="432048"/>
            <a:chOff x="539552" y="4509120"/>
            <a:chExt cx="8604448" cy="1512168"/>
          </a:xfrm>
        </p:grpSpPr>
        <p:sp>
          <p:nvSpPr>
            <p:cNvPr id="13" name="Chevron 12"/>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4" name="Chevron 13"/>
            <p:cNvSpPr/>
            <p:nvPr/>
          </p:nvSpPr>
          <p:spPr>
            <a:xfrm>
              <a:off x="2519264"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5" name="Chevron 14"/>
            <p:cNvSpPr/>
            <p:nvPr/>
          </p:nvSpPr>
          <p:spPr>
            <a:xfrm>
              <a:off x="4463480" y="4509120"/>
              <a:ext cx="2592288"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16" name="Chevron 15"/>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Tree>
    <p:extLst>
      <p:ext uri="{BB962C8B-B14F-4D97-AF65-F5344CB8AC3E}">
        <p14:creationId xmlns:p14="http://schemas.microsoft.com/office/powerpoint/2010/main" xmlns="" val="350887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The Committee’s proposals</a:t>
            </a:r>
            <a:endParaRPr lang="en-US" dirty="0"/>
          </a:p>
        </p:txBody>
      </p:sp>
      <p:sp>
        <p:nvSpPr>
          <p:cNvPr id="3" name="Content Placeholder 2"/>
          <p:cNvSpPr>
            <a:spLocks noGrp="1"/>
          </p:cNvSpPr>
          <p:nvPr>
            <p:ph idx="1"/>
          </p:nvPr>
        </p:nvSpPr>
        <p:spPr/>
        <p:txBody>
          <a:bodyPr/>
          <a:lstStyle/>
          <a:p>
            <a:pPr marL="0" indent="0">
              <a:buNone/>
            </a:pPr>
            <a:r>
              <a:rPr lang="en-US" sz="1800" b="1" dirty="0" smtClean="0"/>
              <a:t>Government-owned NSPs: </a:t>
            </a:r>
            <a:r>
              <a:rPr lang="en-US" sz="1800" dirty="0" smtClean="0"/>
              <a:t>Return on Debt for each year of the regulatory control period to be based on the average daily yield to maturity in the previous calendar year of all bonds issued by the relevant government (that owns the NSP) that have between 3 and 7 years to maturity. </a:t>
            </a:r>
          </a:p>
          <a:p>
            <a:pPr marL="0" indent="0">
              <a:buNone/>
            </a:pPr>
            <a:endParaRPr lang="en-US" sz="1800" dirty="0" smtClean="0"/>
          </a:p>
          <a:p>
            <a:pPr marL="0" indent="0">
              <a:buNone/>
            </a:pPr>
            <a:endParaRPr lang="en-US" sz="1800" dirty="0"/>
          </a:p>
          <a:p>
            <a:pPr marL="0" indent="0">
              <a:buNone/>
            </a:pPr>
            <a:r>
              <a:rPr lang="en-US" sz="1800" b="1" dirty="0" smtClean="0"/>
              <a:t>Privately-owned NSPs: </a:t>
            </a:r>
            <a:r>
              <a:rPr lang="en-US" sz="1800" dirty="0"/>
              <a:t>R</a:t>
            </a:r>
            <a:r>
              <a:rPr lang="en-US" sz="1800" dirty="0" smtClean="0"/>
              <a:t>eturn on debt for each year of the regulatory control period to be established based on an equal weighting of the average yield to maturity for the five years to the end of the last calendar year, of all broad BBB and A rated corporate debt issued in Australia.</a:t>
            </a:r>
            <a:endParaRPr lang="en-US" sz="1800"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15</a:t>
            </a:fld>
            <a:endParaRPr lang="en-AU"/>
          </a:p>
        </p:txBody>
      </p:sp>
      <p:grpSp>
        <p:nvGrpSpPr>
          <p:cNvPr id="5" name="Group 4"/>
          <p:cNvGrpSpPr/>
          <p:nvPr/>
        </p:nvGrpSpPr>
        <p:grpSpPr>
          <a:xfrm>
            <a:off x="395536" y="476672"/>
            <a:ext cx="1152128" cy="432048"/>
            <a:chOff x="539552" y="4509120"/>
            <a:chExt cx="8604448" cy="1512168"/>
          </a:xfrm>
        </p:grpSpPr>
        <p:sp>
          <p:nvSpPr>
            <p:cNvPr id="6" name="Chevron 5"/>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7" name="Chevron 6"/>
            <p:cNvSpPr/>
            <p:nvPr/>
          </p:nvSpPr>
          <p:spPr>
            <a:xfrm>
              <a:off x="2519264"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8" name="Chevron 7"/>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9" name="Chevron 8"/>
            <p:cNvSpPr/>
            <p:nvPr/>
          </p:nvSpPr>
          <p:spPr>
            <a:xfrm>
              <a:off x="6407696" y="4509120"/>
              <a:ext cx="2736304"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grpSp>
    </p:spTree>
    <p:extLst>
      <p:ext uri="{BB962C8B-B14F-4D97-AF65-F5344CB8AC3E}">
        <p14:creationId xmlns:p14="http://schemas.microsoft.com/office/powerpoint/2010/main" xmlns="" val="3817853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66750"/>
          </a:xfrm>
        </p:spPr>
        <p:txBody>
          <a:bodyPr/>
          <a:lstStyle/>
          <a:p>
            <a:r>
              <a:rPr lang="en-US" dirty="0" smtClean="0"/>
              <a:t>Implications of the Committee’s proposals</a:t>
            </a:r>
            <a:endParaRPr lang="en-US"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16</a:t>
            </a:fld>
            <a:endParaRPr lang="en-AU"/>
          </a:p>
        </p:txBody>
      </p:sp>
      <p:sp>
        <p:nvSpPr>
          <p:cNvPr id="6" name="TextBox 5"/>
          <p:cNvSpPr txBox="1"/>
          <p:nvPr/>
        </p:nvSpPr>
        <p:spPr>
          <a:xfrm>
            <a:off x="1187624" y="5229200"/>
            <a:ext cx="7416824" cy="830997"/>
          </a:xfrm>
          <a:prstGeom prst="rect">
            <a:avLst/>
          </a:prstGeom>
          <a:solidFill>
            <a:srgbClr val="FFCC99"/>
          </a:solidFill>
          <a:ln>
            <a:solidFill>
              <a:srgbClr val="000000"/>
            </a:solidFill>
          </a:ln>
        </p:spPr>
        <p:txBody>
          <a:bodyPr wrap="square" rtlCol="0">
            <a:spAutoFit/>
          </a:bodyPr>
          <a:lstStyle/>
          <a:p>
            <a:r>
              <a:rPr lang="en-US" sz="1600" dirty="0" smtClean="0"/>
              <a:t>If (hypothetically) applied to all NSPs in 2011, this would result in a reduction of regulated revenues of around 11.5% and a reduction in retail prices of around 6.3%. But the Committee is not proposing to re-open existing decisions.</a:t>
            </a:r>
          </a:p>
        </p:txBody>
      </p:sp>
      <p:sp>
        <p:nvSpPr>
          <p:cNvPr id="7" name="Right Arrow 6"/>
          <p:cNvSpPr/>
          <p:nvPr/>
        </p:nvSpPr>
        <p:spPr>
          <a:xfrm>
            <a:off x="395536" y="5373216"/>
            <a:ext cx="648072" cy="484632"/>
          </a:xfrm>
          <a:prstGeom prst="rightArrow">
            <a:avLst/>
          </a:prstGeom>
          <a:solidFill>
            <a:srgbClr val="000090"/>
          </a:solidFill>
        </p:spPr>
        <p:txBody>
          <a:bodyPr rtlCol="0" anchor="ctr">
            <a:spAutoFit/>
          </a:bodyPr>
          <a:lstStyle/>
          <a:p>
            <a:pPr algn="ctr"/>
            <a:endParaRPr lang="en-US" sz="1400" dirty="0" smtClean="0"/>
          </a:p>
        </p:txBody>
      </p:sp>
      <p:grpSp>
        <p:nvGrpSpPr>
          <p:cNvPr id="8" name="Group 7"/>
          <p:cNvGrpSpPr/>
          <p:nvPr/>
        </p:nvGrpSpPr>
        <p:grpSpPr>
          <a:xfrm>
            <a:off x="395536" y="476672"/>
            <a:ext cx="1152128" cy="432048"/>
            <a:chOff x="539552" y="4509120"/>
            <a:chExt cx="8604448" cy="1512168"/>
          </a:xfrm>
        </p:grpSpPr>
        <p:sp>
          <p:nvSpPr>
            <p:cNvPr id="9" name="Chevron 8"/>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0" name="Chevron 9"/>
            <p:cNvSpPr/>
            <p:nvPr/>
          </p:nvSpPr>
          <p:spPr>
            <a:xfrm>
              <a:off x="2519264"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1" name="Chevron 10"/>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2" name="Chevron 11"/>
            <p:cNvSpPr/>
            <p:nvPr/>
          </p:nvSpPr>
          <p:spPr>
            <a:xfrm>
              <a:off x="6407696" y="4509120"/>
              <a:ext cx="2736304"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grpSp>
      <p:pic>
        <p:nvPicPr>
          <p:cNvPr id="3" name="Picture 2"/>
          <p:cNvPicPr>
            <a:picLocks noChangeAspect="1"/>
          </p:cNvPicPr>
          <p:nvPr/>
        </p:nvPicPr>
        <p:blipFill>
          <a:blip r:embed="rId2" cstate="print"/>
          <a:stretch>
            <a:fillRect/>
          </a:stretch>
        </p:blipFill>
        <p:spPr>
          <a:xfrm>
            <a:off x="101173" y="1628800"/>
            <a:ext cx="9042827" cy="3528392"/>
          </a:xfrm>
          <a:prstGeom prst="rect">
            <a:avLst/>
          </a:prstGeom>
        </p:spPr>
      </p:pic>
    </p:spTree>
    <p:extLst>
      <p:ext uri="{BB962C8B-B14F-4D97-AF65-F5344CB8AC3E}">
        <p14:creationId xmlns:p14="http://schemas.microsoft.com/office/powerpoint/2010/main" xmlns="" val="173678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7200800" cy="666750"/>
          </a:xfrm>
        </p:spPr>
        <p:txBody>
          <a:bodyPr/>
          <a:lstStyle/>
          <a:p>
            <a:r>
              <a:rPr lang="en-US" dirty="0" smtClean="0"/>
              <a:t>Our proposals on the return on debt differ from the AER’s</a:t>
            </a:r>
            <a:endParaRPr lang="en-US" dirty="0"/>
          </a:p>
        </p:txBody>
      </p:sp>
      <p:sp>
        <p:nvSpPr>
          <p:cNvPr id="3" name="Content Placeholder 2"/>
          <p:cNvSpPr>
            <a:spLocks noGrp="1"/>
          </p:cNvSpPr>
          <p:nvPr>
            <p:ph idx="1"/>
          </p:nvPr>
        </p:nvSpPr>
        <p:spPr>
          <a:xfrm>
            <a:off x="467544" y="1268760"/>
            <a:ext cx="8229600" cy="4525963"/>
          </a:xfrm>
        </p:spPr>
        <p:txBody>
          <a:bodyPr/>
          <a:lstStyle/>
          <a:p>
            <a:r>
              <a:rPr lang="en-US" sz="1800" dirty="0" smtClean="0"/>
              <a:t>Valuable for rules on the allowed return on debt to be established, rather than to leave it to regulatory review:</a:t>
            </a:r>
          </a:p>
          <a:p>
            <a:endParaRPr lang="en-US" sz="1800" dirty="0" smtClean="0"/>
          </a:p>
          <a:p>
            <a:pPr lvl="1"/>
            <a:r>
              <a:rPr lang="en-US" sz="1800" dirty="0" smtClean="0"/>
              <a:t>Essential to have a comprehensive review of the issues against the NEO criterion and to involve all interested parties in an issue with a high level of policy content;</a:t>
            </a:r>
          </a:p>
          <a:p>
            <a:pPr lvl="1"/>
            <a:endParaRPr lang="en-US" sz="1800" dirty="0" smtClean="0"/>
          </a:p>
          <a:p>
            <a:pPr lvl="1"/>
            <a:r>
              <a:rPr lang="en-US" sz="1800" dirty="0"/>
              <a:t>Greater investment and price certainty;</a:t>
            </a:r>
          </a:p>
          <a:p>
            <a:pPr lvl="1"/>
            <a:endParaRPr lang="en-US" sz="1800" dirty="0"/>
          </a:p>
          <a:p>
            <a:pPr lvl="1"/>
            <a:r>
              <a:rPr lang="en-US" sz="1800" dirty="0"/>
              <a:t>Transparent action to address regulatory </a:t>
            </a:r>
            <a:r>
              <a:rPr lang="en-US" sz="1800" dirty="0" smtClean="0"/>
              <a:t>concerns.</a:t>
            </a:r>
          </a:p>
          <a:p>
            <a:pPr marL="457200" lvl="1" indent="0">
              <a:buNone/>
            </a:pPr>
            <a:endParaRPr lang="en-US" sz="1800"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17</a:t>
            </a:fld>
            <a:endParaRPr lang="en-AU"/>
          </a:p>
        </p:txBody>
      </p:sp>
      <p:grpSp>
        <p:nvGrpSpPr>
          <p:cNvPr id="5" name="Group 4"/>
          <p:cNvGrpSpPr/>
          <p:nvPr/>
        </p:nvGrpSpPr>
        <p:grpSpPr>
          <a:xfrm>
            <a:off x="395536" y="476672"/>
            <a:ext cx="1152128" cy="432048"/>
            <a:chOff x="539552" y="4509120"/>
            <a:chExt cx="8604448" cy="1512168"/>
          </a:xfrm>
        </p:grpSpPr>
        <p:sp>
          <p:nvSpPr>
            <p:cNvPr id="6" name="Chevron 5"/>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7" name="Chevron 6"/>
            <p:cNvSpPr/>
            <p:nvPr/>
          </p:nvSpPr>
          <p:spPr>
            <a:xfrm>
              <a:off x="2519264"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8" name="Chevron 7"/>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9" name="Chevron 8"/>
            <p:cNvSpPr/>
            <p:nvPr/>
          </p:nvSpPr>
          <p:spPr>
            <a:xfrm>
              <a:off x="6407696" y="4509120"/>
              <a:ext cx="2736304"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grpSp>
    </p:spTree>
    <p:extLst>
      <p:ext uri="{BB962C8B-B14F-4D97-AF65-F5344CB8AC3E}">
        <p14:creationId xmlns:p14="http://schemas.microsoft.com/office/powerpoint/2010/main" xmlns="" val="789587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7200800" cy="666750"/>
          </a:xfrm>
        </p:spPr>
        <p:txBody>
          <a:bodyPr/>
          <a:lstStyle/>
          <a:p>
            <a:r>
              <a:rPr lang="en-US" dirty="0" smtClean="0"/>
              <a:t>Contact Details</a:t>
            </a:r>
            <a:endParaRPr lang="en-US"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18</a:t>
            </a:fld>
            <a:endParaRPr lang="en-AU"/>
          </a:p>
        </p:txBody>
      </p:sp>
      <p:grpSp>
        <p:nvGrpSpPr>
          <p:cNvPr id="5" name="Group 4"/>
          <p:cNvGrpSpPr/>
          <p:nvPr/>
        </p:nvGrpSpPr>
        <p:grpSpPr>
          <a:xfrm>
            <a:off x="395536" y="476672"/>
            <a:ext cx="1152128" cy="432048"/>
            <a:chOff x="539552" y="4509120"/>
            <a:chExt cx="8604448" cy="1512168"/>
          </a:xfrm>
        </p:grpSpPr>
        <p:sp>
          <p:nvSpPr>
            <p:cNvPr id="6" name="Chevron 5"/>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7" name="Chevron 6"/>
            <p:cNvSpPr/>
            <p:nvPr/>
          </p:nvSpPr>
          <p:spPr>
            <a:xfrm>
              <a:off x="2519264"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8" name="Chevron 7"/>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9" name="Chevron 8"/>
            <p:cNvSpPr/>
            <p:nvPr/>
          </p:nvSpPr>
          <p:spPr>
            <a:xfrm>
              <a:off x="6407696" y="4509120"/>
              <a:ext cx="2736304"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grpSp>
      <p:sp>
        <p:nvSpPr>
          <p:cNvPr id="10" name="Content Placeholder 9"/>
          <p:cNvSpPr>
            <a:spLocks noGrp="1"/>
          </p:cNvSpPr>
          <p:nvPr>
            <p:ph idx="1"/>
          </p:nvPr>
        </p:nvSpPr>
        <p:spPr/>
        <p:txBody>
          <a:bodyPr/>
          <a:lstStyle/>
          <a:p>
            <a:pPr>
              <a:buNone/>
            </a:pPr>
            <a:r>
              <a:rPr lang="en-AU" sz="1800" dirty="0" smtClean="0">
                <a:solidFill>
                  <a:srgbClr val="0070C0"/>
                </a:solidFill>
              </a:rPr>
              <a:t>Policy &amp; General Enquiries</a:t>
            </a:r>
            <a:r>
              <a:rPr lang="en-AU" dirty="0" smtClean="0">
                <a:solidFill>
                  <a:srgbClr val="0070C0"/>
                </a:solidFill>
              </a:rPr>
              <a:t>			</a:t>
            </a:r>
            <a:r>
              <a:rPr lang="en-AU" sz="1800" dirty="0" smtClean="0">
                <a:solidFill>
                  <a:srgbClr val="0070C0"/>
                </a:solidFill>
              </a:rPr>
              <a:t>Technical / Economic </a:t>
            </a:r>
            <a:r>
              <a:rPr lang="en-AU" sz="1800" dirty="0" smtClean="0">
                <a:solidFill>
                  <a:srgbClr val="0070C0"/>
                </a:solidFill>
              </a:rPr>
              <a:t>Enquiries</a:t>
            </a:r>
          </a:p>
          <a:p>
            <a:pPr>
              <a:buNone/>
            </a:pPr>
            <a:endParaRPr lang="en-AU" dirty="0" smtClean="0"/>
          </a:p>
          <a:p>
            <a:pPr>
              <a:buNone/>
            </a:pPr>
            <a:r>
              <a:rPr lang="en-AU" sz="1600" dirty="0" smtClean="0"/>
              <a:t>Brian Green				Bruce Mountain</a:t>
            </a:r>
          </a:p>
          <a:p>
            <a:pPr>
              <a:buNone/>
            </a:pPr>
            <a:r>
              <a:rPr lang="en-AU" sz="1600" dirty="0" smtClean="0"/>
              <a:t>Australian Paper				Carbon Market Economics</a:t>
            </a:r>
          </a:p>
          <a:p>
            <a:pPr>
              <a:buNone/>
            </a:pPr>
            <a:endParaRPr lang="en-AU" sz="1600" dirty="0" smtClean="0"/>
          </a:p>
          <a:p>
            <a:pPr>
              <a:buNone/>
            </a:pPr>
            <a:r>
              <a:rPr lang="en-AU" sz="1600" dirty="0" smtClean="0">
                <a:solidFill>
                  <a:srgbClr val="0070C0"/>
                </a:solidFill>
              </a:rPr>
              <a:t>Chairman 				Project Manager / Technical Director</a:t>
            </a:r>
          </a:p>
          <a:p>
            <a:pPr>
              <a:buNone/>
            </a:pPr>
            <a:r>
              <a:rPr lang="en-AU" sz="1600" dirty="0" smtClean="0">
                <a:solidFill>
                  <a:srgbClr val="0070C0"/>
                </a:solidFill>
              </a:rPr>
              <a:t>Network Rule Change Committee		Network Rule Change Committee</a:t>
            </a:r>
          </a:p>
          <a:p>
            <a:pPr>
              <a:buNone/>
            </a:pPr>
            <a:endParaRPr lang="en-AU" sz="1600" dirty="0" smtClean="0"/>
          </a:p>
          <a:p>
            <a:pPr>
              <a:buNone/>
            </a:pPr>
            <a:r>
              <a:rPr lang="en-AU" sz="1600" dirty="0" smtClean="0"/>
              <a:t>Tel   03 8540 2384				Tel   03 9664 0680</a:t>
            </a:r>
          </a:p>
          <a:p>
            <a:pPr>
              <a:buNone/>
            </a:pPr>
            <a:endParaRPr lang="en-AU" sz="1600" dirty="0" smtClean="0"/>
          </a:p>
          <a:p>
            <a:pPr>
              <a:buNone/>
            </a:pPr>
            <a:r>
              <a:rPr lang="en-AU" sz="1600" dirty="0" smtClean="0"/>
              <a:t>Mob  0407 804 490				Mob  0405 505 060</a:t>
            </a:r>
          </a:p>
          <a:p>
            <a:pPr>
              <a:buNone/>
            </a:pPr>
            <a:endParaRPr lang="en-AU" dirty="0" smtClean="0"/>
          </a:p>
          <a:p>
            <a:pPr>
              <a:buNone/>
            </a:pPr>
            <a:r>
              <a:rPr lang="en-AU" dirty="0" smtClean="0">
                <a:hlinkClick r:id="rId2"/>
              </a:rPr>
              <a:t>brian.green@australianpaper.com.au</a:t>
            </a:r>
            <a:r>
              <a:rPr lang="en-AU" dirty="0" smtClean="0"/>
              <a:t>		</a:t>
            </a:r>
            <a:r>
              <a:rPr lang="en-AU" dirty="0" smtClean="0">
                <a:hlinkClick r:id="rId3"/>
              </a:rPr>
              <a:t>bruce.mountain@carbonmarkets.com.au</a:t>
            </a:r>
            <a:endParaRPr lang="en-AU" dirty="0" smtClean="0"/>
          </a:p>
          <a:p>
            <a:pPr>
              <a:buNone/>
            </a:pPr>
            <a:endParaRPr lang="en-AU" dirty="0" smtClean="0"/>
          </a:p>
          <a:p>
            <a:pPr>
              <a:buNone/>
            </a:pPr>
            <a:endParaRPr lang="en-AU" dirty="0" smtClean="0"/>
          </a:p>
          <a:p>
            <a:endParaRPr lang="en-AU" dirty="0" smtClean="0"/>
          </a:p>
          <a:p>
            <a:pPr>
              <a:buNone/>
            </a:pPr>
            <a:endParaRPr lang="en-AU" dirty="0"/>
          </a:p>
        </p:txBody>
      </p:sp>
    </p:spTree>
    <p:extLst>
      <p:ext uri="{BB962C8B-B14F-4D97-AF65-F5344CB8AC3E}">
        <p14:creationId xmlns:p14="http://schemas.microsoft.com/office/powerpoint/2010/main" xmlns="" val="789587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2</a:t>
            </a:fld>
            <a:endParaRPr lang="en-AU"/>
          </a:p>
        </p:txBody>
      </p:sp>
      <p:grpSp>
        <p:nvGrpSpPr>
          <p:cNvPr id="9" name="Group 8"/>
          <p:cNvGrpSpPr/>
          <p:nvPr/>
        </p:nvGrpSpPr>
        <p:grpSpPr>
          <a:xfrm>
            <a:off x="107504" y="2636912"/>
            <a:ext cx="8892480" cy="1512168"/>
            <a:chOff x="251520" y="2636912"/>
            <a:chExt cx="8640960" cy="1512168"/>
          </a:xfrm>
        </p:grpSpPr>
        <p:sp>
          <p:nvSpPr>
            <p:cNvPr id="5" name="Chevron 4"/>
            <p:cNvSpPr/>
            <p:nvPr/>
          </p:nvSpPr>
          <p:spPr>
            <a:xfrm>
              <a:off x="251520" y="2636912"/>
              <a:ext cx="2664296" cy="1512168"/>
            </a:xfrm>
            <a:prstGeom prst="chevron">
              <a:avLst/>
            </a:prstGeom>
            <a:solidFill>
              <a:srgbClr val="0000FF"/>
            </a:solidFill>
          </p:spPr>
          <p:txBody>
            <a:bodyPr rtlCol="0" anchor="ctr">
              <a:noAutofit/>
            </a:bodyPr>
            <a:lstStyle/>
            <a:p>
              <a:pPr algn="ctr"/>
              <a:r>
                <a:rPr lang="en-US" sz="1500" dirty="0" smtClean="0">
                  <a:solidFill>
                    <a:srgbClr val="FFFFFF"/>
                  </a:solidFill>
                </a:rPr>
                <a:t>Introduction to the Committee</a:t>
              </a:r>
            </a:p>
          </p:txBody>
        </p:sp>
        <p:sp>
          <p:nvSpPr>
            <p:cNvPr id="6" name="Chevron 5"/>
            <p:cNvSpPr/>
            <p:nvPr/>
          </p:nvSpPr>
          <p:spPr>
            <a:xfrm>
              <a:off x="2267744" y="2636912"/>
              <a:ext cx="2592288" cy="1512168"/>
            </a:xfrm>
            <a:prstGeom prst="chevron">
              <a:avLst/>
            </a:prstGeom>
            <a:solidFill>
              <a:srgbClr val="0000FF"/>
            </a:solidFill>
          </p:spPr>
          <p:txBody>
            <a:bodyPr rtlCol="0" anchor="ctr">
              <a:noAutofit/>
            </a:bodyPr>
            <a:lstStyle/>
            <a:p>
              <a:pPr algn="ctr"/>
              <a:r>
                <a:rPr lang="en-US" sz="1500" dirty="0" smtClean="0">
                  <a:solidFill>
                    <a:srgbClr val="FFFFFF"/>
                  </a:solidFill>
                </a:rPr>
                <a:t>Statement of the problem</a:t>
              </a:r>
            </a:p>
          </p:txBody>
        </p:sp>
        <p:sp>
          <p:nvSpPr>
            <p:cNvPr id="7" name="Chevron 6"/>
            <p:cNvSpPr/>
            <p:nvPr/>
          </p:nvSpPr>
          <p:spPr>
            <a:xfrm>
              <a:off x="4211960" y="2636912"/>
              <a:ext cx="2592288" cy="1512168"/>
            </a:xfrm>
            <a:prstGeom prst="chevron">
              <a:avLst/>
            </a:prstGeom>
            <a:solidFill>
              <a:srgbClr val="0000FF"/>
            </a:solidFill>
          </p:spPr>
          <p:txBody>
            <a:bodyPr rtlCol="0" anchor="ctr">
              <a:noAutofit/>
            </a:bodyPr>
            <a:lstStyle/>
            <a:p>
              <a:pPr algn="ctr"/>
              <a:r>
                <a:rPr lang="en-US" sz="1500" dirty="0" smtClean="0">
                  <a:solidFill>
                    <a:srgbClr val="FFFFFF"/>
                  </a:solidFill>
                </a:rPr>
                <a:t>Elements of a solution</a:t>
              </a:r>
            </a:p>
          </p:txBody>
        </p:sp>
        <p:sp>
          <p:nvSpPr>
            <p:cNvPr id="8" name="Chevron 7"/>
            <p:cNvSpPr/>
            <p:nvPr/>
          </p:nvSpPr>
          <p:spPr>
            <a:xfrm>
              <a:off x="6156176" y="2636912"/>
              <a:ext cx="2736304" cy="1512168"/>
            </a:xfrm>
            <a:prstGeom prst="chevron">
              <a:avLst/>
            </a:prstGeom>
            <a:solidFill>
              <a:srgbClr val="0000FF"/>
            </a:solidFill>
          </p:spPr>
          <p:txBody>
            <a:bodyPr rtlCol="0" anchor="ctr">
              <a:noAutofit/>
            </a:bodyPr>
            <a:lstStyle/>
            <a:p>
              <a:pPr algn="ctr"/>
              <a:r>
                <a:rPr lang="en-US" sz="1500" dirty="0" smtClean="0">
                  <a:solidFill>
                    <a:srgbClr val="FFFFFF"/>
                  </a:solidFill>
                </a:rPr>
                <a:t>The Committee’s proposals</a:t>
              </a:r>
            </a:p>
          </p:txBody>
        </p:sp>
      </p:grpSp>
      <p:grpSp>
        <p:nvGrpSpPr>
          <p:cNvPr id="15" name="Group 14"/>
          <p:cNvGrpSpPr/>
          <p:nvPr/>
        </p:nvGrpSpPr>
        <p:grpSpPr>
          <a:xfrm>
            <a:off x="395536" y="476672"/>
            <a:ext cx="1152128" cy="432048"/>
            <a:chOff x="539552" y="4509120"/>
            <a:chExt cx="8604448" cy="1512168"/>
          </a:xfrm>
        </p:grpSpPr>
        <p:sp>
          <p:nvSpPr>
            <p:cNvPr id="11" name="Chevron 10"/>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2" name="Chevron 11"/>
            <p:cNvSpPr/>
            <p:nvPr/>
          </p:nvSpPr>
          <p:spPr>
            <a:xfrm>
              <a:off x="2519264"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3" name="Chevron 12"/>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4" name="Chevron 13"/>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Tree>
    <p:extLst>
      <p:ext uri="{BB962C8B-B14F-4D97-AF65-F5344CB8AC3E}">
        <p14:creationId xmlns:p14="http://schemas.microsoft.com/office/powerpoint/2010/main" xmlns="" val="175587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Committee</a:t>
            </a:r>
            <a:endParaRPr lang="en-US" dirty="0"/>
          </a:p>
        </p:txBody>
      </p:sp>
      <p:sp>
        <p:nvSpPr>
          <p:cNvPr id="3" name="Content Placeholder 2"/>
          <p:cNvSpPr>
            <a:spLocks noGrp="1"/>
          </p:cNvSpPr>
          <p:nvPr>
            <p:ph idx="1"/>
          </p:nvPr>
        </p:nvSpPr>
        <p:spPr/>
        <p:txBody>
          <a:bodyPr/>
          <a:lstStyle/>
          <a:p>
            <a:r>
              <a:rPr lang="en-US" sz="1800" dirty="0" smtClean="0"/>
              <a:t>Consists of representatives from </a:t>
            </a:r>
            <a:r>
              <a:rPr lang="en-US" sz="1800" dirty="0">
                <a:ea typeface="ＭＳ Ｐゴシック" pitchFamily="34" charset="-128"/>
              </a:rPr>
              <a:t>Australian Paper, Amcor, Rio Tinto, Simplot, Wesfarmers, Westfield, </a:t>
            </a:r>
            <a:r>
              <a:rPr lang="en-US" sz="1800" dirty="0" smtClean="0">
                <a:ea typeface="ＭＳ Ｐゴシック" pitchFamily="34" charset="-128"/>
              </a:rPr>
              <a:t>Woolworths. Committee members are also members of the Energy Users Association of Australia. </a:t>
            </a:r>
          </a:p>
          <a:p>
            <a:endParaRPr lang="en-US" sz="1800" dirty="0">
              <a:ea typeface="ＭＳ Ｐゴシック" pitchFamily="34" charset="-128"/>
            </a:endParaRPr>
          </a:p>
          <a:p>
            <a:r>
              <a:rPr lang="en-US" sz="1800" dirty="0" smtClean="0">
                <a:ea typeface="ＭＳ Ｐゴシック" pitchFamily="34" charset="-128"/>
              </a:rPr>
              <a:t>Formally constituted in April 2011, after six months of preparation.</a:t>
            </a:r>
          </a:p>
          <a:p>
            <a:endParaRPr lang="en-US" sz="1800" dirty="0" smtClean="0">
              <a:ea typeface="ＭＳ Ｐゴシック" pitchFamily="34" charset="-128"/>
            </a:endParaRPr>
          </a:p>
          <a:p>
            <a:r>
              <a:rPr lang="en-US" sz="1800" dirty="0" smtClean="0">
                <a:ea typeface="ＭＳ Ｐゴシック" pitchFamily="34" charset="-128"/>
              </a:rPr>
              <a:t>Chairman elected by Committee. All major decisions by consensus.</a:t>
            </a:r>
          </a:p>
          <a:p>
            <a:endParaRPr lang="en-US" sz="1800" dirty="0">
              <a:ea typeface="ＭＳ Ｐゴシック" pitchFamily="34" charset="-128"/>
            </a:endParaRPr>
          </a:p>
          <a:p>
            <a:r>
              <a:rPr lang="en-US" sz="1800" dirty="0" smtClean="0">
                <a:ea typeface="ＭＳ Ｐゴシック" pitchFamily="34" charset="-128"/>
              </a:rPr>
              <a:t>Committee members have fully funded and governed this rule change proposal</a:t>
            </a:r>
          </a:p>
          <a:p>
            <a:endParaRPr lang="en-US" sz="1800" dirty="0">
              <a:ea typeface="ＭＳ Ｐゴシック" pitchFamily="34" charset="-128"/>
            </a:endParaRPr>
          </a:p>
          <a:p>
            <a:r>
              <a:rPr lang="en-US" sz="1800" dirty="0" smtClean="0">
                <a:ea typeface="ＭＳ Ｐゴシック" pitchFamily="34" charset="-128"/>
              </a:rPr>
              <a:t>Committee is motivated to make a constructive contribution to Australia’s energy regulator frameworks and guided by the pursuit of the National Electricity Objective (long term interest of (all) consumers)</a:t>
            </a:r>
          </a:p>
          <a:p>
            <a:endParaRPr lang="en-US" sz="1800" dirty="0">
              <a:ea typeface="ＭＳ Ｐゴシック" pitchFamily="34" charset="-128"/>
            </a:endParaRPr>
          </a:p>
          <a:p>
            <a:endParaRPr lang="en-US" sz="1800"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3</a:t>
            </a:fld>
            <a:endParaRPr lang="en-AU"/>
          </a:p>
        </p:txBody>
      </p:sp>
      <p:grpSp>
        <p:nvGrpSpPr>
          <p:cNvPr id="5" name="Group 4"/>
          <p:cNvGrpSpPr/>
          <p:nvPr/>
        </p:nvGrpSpPr>
        <p:grpSpPr>
          <a:xfrm>
            <a:off x="395536" y="476672"/>
            <a:ext cx="1152128" cy="432048"/>
            <a:chOff x="539552" y="4509120"/>
            <a:chExt cx="8604448" cy="1512168"/>
          </a:xfrm>
        </p:grpSpPr>
        <p:sp>
          <p:nvSpPr>
            <p:cNvPr id="6" name="Chevron 5"/>
            <p:cNvSpPr/>
            <p:nvPr/>
          </p:nvSpPr>
          <p:spPr>
            <a:xfrm>
              <a:off x="539552" y="4509120"/>
              <a:ext cx="2664296"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7" name="Chevron 6"/>
            <p:cNvSpPr/>
            <p:nvPr/>
          </p:nvSpPr>
          <p:spPr>
            <a:xfrm>
              <a:off x="2519264"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8" name="Chevron 7"/>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9" name="Chevron 8"/>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Tree>
    <p:extLst>
      <p:ext uri="{BB962C8B-B14F-4D97-AF65-F5344CB8AC3E}">
        <p14:creationId xmlns:p14="http://schemas.microsoft.com/office/powerpoint/2010/main" xmlns="" val="397033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 ?</a:t>
            </a:r>
            <a:endParaRPr lang="en-US" dirty="0"/>
          </a:p>
        </p:txBody>
      </p:sp>
      <p:sp>
        <p:nvSpPr>
          <p:cNvPr id="3" name="Content Placeholder 2"/>
          <p:cNvSpPr>
            <a:spLocks noGrp="1"/>
          </p:cNvSpPr>
          <p:nvPr>
            <p:ph idx="1"/>
          </p:nvPr>
        </p:nvSpPr>
        <p:spPr/>
        <p:txBody>
          <a:bodyPr/>
          <a:lstStyle/>
          <a:p>
            <a:pPr>
              <a:buFont typeface="+mj-lt"/>
              <a:buAutoNum type="arabicPeriod"/>
            </a:pPr>
            <a:r>
              <a:rPr lang="en-US" sz="1800" dirty="0" smtClean="0"/>
              <a:t>The regulatory allowance for the return on debt for regulated network service providers in the NEM is significantly higher than the cost of debt, particularly for those NSPs owned by state governments.</a:t>
            </a:r>
          </a:p>
          <a:p>
            <a:pPr>
              <a:buFont typeface="+mj-lt"/>
              <a:buAutoNum type="arabicPeriod"/>
            </a:pPr>
            <a:endParaRPr lang="en-US" sz="1800" dirty="0"/>
          </a:p>
          <a:p>
            <a:pPr>
              <a:buFont typeface="+mj-lt"/>
              <a:buAutoNum type="arabicPeriod"/>
            </a:pPr>
            <a:r>
              <a:rPr lang="en-US" sz="1800" dirty="0" smtClean="0"/>
              <a:t>This has resulted in:</a:t>
            </a:r>
          </a:p>
          <a:p>
            <a:pPr>
              <a:buFont typeface="+mj-lt"/>
              <a:buAutoNum type="arabicPeriod"/>
            </a:pPr>
            <a:endParaRPr lang="en-US" sz="1800" dirty="0" smtClean="0"/>
          </a:p>
          <a:p>
            <a:pPr lvl="1"/>
            <a:r>
              <a:rPr lang="en-US" sz="1800" dirty="0" smtClean="0"/>
              <a:t>excessive profits for network service providers at the expense of higher prices for energy users;</a:t>
            </a:r>
          </a:p>
          <a:p>
            <a:pPr lvl="1"/>
            <a:r>
              <a:rPr lang="en-US" sz="1800" dirty="0"/>
              <a:t>i</a:t>
            </a:r>
            <a:r>
              <a:rPr lang="en-US" sz="1800" dirty="0" smtClean="0"/>
              <a:t>ncentives to over-invest in order to expand the asset base and </a:t>
            </a:r>
            <a:r>
              <a:rPr lang="en-US" sz="1800" dirty="0" err="1" smtClean="0"/>
              <a:t>maximise</a:t>
            </a:r>
            <a:r>
              <a:rPr lang="en-US" sz="1800" dirty="0" smtClean="0"/>
              <a:t> profits.</a:t>
            </a:r>
          </a:p>
          <a:p>
            <a:pPr lvl="1"/>
            <a:endParaRPr lang="en-US" sz="1800" dirty="0"/>
          </a:p>
          <a:p>
            <a:pPr>
              <a:buFont typeface="+mj-lt"/>
              <a:buAutoNum type="arabicPeriod"/>
            </a:pPr>
            <a:r>
              <a:rPr lang="en-US" sz="1800" dirty="0" smtClean="0"/>
              <a:t>The reason for this outcome is, primarily, flawed Rules.</a:t>
            </a:r>
          </a:p>
          <a:p>
            <a:endParaRPr lang="en-US" sz="1800" dirty="0"/>
          </a:p>
          <a:p>
            <a:endParaRPr lang="en-US" sz="1800"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4</a:t>
            </a:fld>
            <a:endParaRPr lang="en-AU"/>
          </a:p>
        </p:txBody>
      </p:sp>
      <p:grpSp>
        <p:nvGrpSpPr>
          <p:cNvPr id="5" name="Group 4"/>
          <p:cNvGrpSpPr/>
          <p:nvPr/>
        </p:nvGrpSpPr>
        <p:grpSpPr>
          <a:xfrm>
            <a:off x="395536" y="476672"/>
            <a:ext cx="1152128" cy="432048"/>
            <a:chOff x="539552" y="4509120"/>
            <a:chExt cx="8604448" cy="1512168"/>
          </a:xfrm>
        </p:grpSpPr>
        <p:sp>
          <p:nvSpPr>
            <p:cNvPr id="6" name="Chevron 5"/>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7" name="Chevron 6"/>
            <p:cNvSpPr/>
            <p:nvPr/>
          </p:nvSpPr>
          <p:spPr>
            <a:xfrm>
              <a:off x="2519264" y="4509120"/>
              <a:ext cx="2592288"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8" name="Chevron 7"/>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9" name="Chevron 8"/>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Tree>
    <p:extLst>
      <p:ext uri="{BB962C8B-B14F-4D97-AF65-F5344CB8AC3E}">
        <p14:creationId xmlns:p14="http://schemas.microsoft.com/office/powerpoint/2010/main" xmlns="" val="401667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a:graphicFrameLocks/>
          </p:cNvGraphicFramePr>
          <p:nvPr>
            <p:extLst>
              <p:ext uri="{D42A27DB-BD31-4B8C-83A1-F6EECF244321}">
                <p14:modId xmlns:p14="http://schemas.microsoft.com/office/powerpoint/2010/main" xmlns="" val="2386195382"/>
              </p:ext>
            </p:extLst>
          </p:nvPr>
        </p:nvGraphicFramePr>
        <p:xfrm>
          <a:off x="-324544" y="1844824"/>
          <a:ext cx="8460432" cy="4703787"/>
        </p:xfrm>
        <a:graphic>
          <a:graphicData uri="http://schemas.openxmlformats.org/drawingml/2006/chart">
            <c:chart xmlns:c="http://schemas.openxmlformats.org/drawingml/2006/chart" xmlns:r="http://schemas.openxmlformats.org/officeDocument/2006/relationships" r:id="rId2"/>
          </a:graphicData>
        </a:graphic>
      </p:graphicFrame>
      <p:sp>
        <p:nvSpPr>
          <p:cNvPr id="21506" name="Slide Number Placeholder 3"/>
          <p:cNvSpPr>
            <a:spLocks noGrp="1"/>
          </p:cNvSpPr>
          <p:nvPr>
            <p:ph type="sldNum" sz="quarter" idx="11"/>
          </p:nvPr>
        </p:nvSpPr>
        <p:spPr>
          <a:noFill/>
        </p:spPr>
        <p:txBody>
          <a:bodyPr/>
          <a:lstStyle/>
          <a:p>
            <a:endParaRPr lang="en-AU"/>
          </a:p>
          <a:p>
            <a:fld id="{353C320C-0EBC-409A-8F10-90986E5722EA}" type="slidenum">
              <a:rPr lang="en-AU"/>
              <a:pPr/>
              <a:t>5</a:t>
            </a:fld>
            <a:endParaRPr lang="en-AU"/>
          </a:p>
        </p:txBody>
      </p:sp>
      <p:sp>
        <p:nvSpPr>
          <p:cNvPr id="21507" name="Rectangle 1"/>
          <p:cNvSpPr>
            <a:spLocks noChangeArrowheads="1"/>
          </p:cNvSpPr>
          <p:nvPr/>
        </p:nvSpPr>
        <p:spPr bwMode="auto">
          <a:xfrm>
            <a:off x="1042988" y="1268413"/>
            <a:ext cx="2665412" cy="738664"/>
          </a:xfrm>
          <a:prstGeom prst="rect">
            <a:avLst/>
          </a:prstGeom>
          <a:solidFill>
            <a:srgbClr val="FFCC99"/>
          </a:solidFill>
          <a:ln w="9525">
            <a:solidFill>
              <a:schemeClr val="tx1"/>
            </a:solidFill>
            <a:miter lim="800000"/>
            <a:headEnd/>
            <a:tailEnd/>
          </a:ln>
        </p:spPr>
        <p:txBody>
          <a:bodyPr>
            <a:spAutoFit/>
          </a:bodyPr>
          <a:lstStyle/>
          <a:p>
            <a:r>
              <a:rPr lang="en-US" dirty="0" smtClean="0"/>
              <a:t>AER determination of allowed return on debt for NEM distributors</a:t>
            </a:r>
            <a:endParaRPr lang="en-US" dirty="0"/>
          </a:p>
        </p:txBody>
      </p:sp>
      <p:cxnSp>
        <p:nvCxnSpPr>
          <p:cNvPr id="21508" name="Straight Arrow Connector 3"/>
          <p:cNvCxnSpPr>
            <a:cxnSpLocks noChangeShapeType="1"/>
          </p:cNvCxnSpPr>
          <p:nvPr/>
        </p:nvCxnSpPr>
        <p:spPr bwMode="auto">
          <a:xfrm flipH="1">
            <a:off x="2339752" y="1989138"/>
            <a:ext cx="71661" cy="215726"/>
          </a:xfrm>
          <a:prstGeom prst="straightConnector1">
            <a:avLst/>
          </a:prstGeom>
          <a:noFill/>
          <a:ln w="9525">
            <a:solidFill>
              <a:schemeClr val="tx1"/>
            </a:solidFill>
            <a:round/>
            <a:headEnd/>
            <a:tailEnd type="arrow" w="med" len="med"/>
          </a:ln>
        </p:spPr>
      </p:cxnSp>
      <p:sp>
        <p:nvSpPr>
          <p:cNvPr id="21509" name="Rectangle 14"/>
          <p:cNvSpPr>
            <a:spLocks noChangeArrowheads="1"/>
          </p:cNvSpPr>
          <p:nvPr/>
        </p:nvSpPr>
        <p:spPr bwMode="auto">
          <a:xfrm>
            <a:off x="4572000" y="1268760"/>
            <a:ext cx="1584325" cy="954107"/>
          </a:xfrm>
          <a:prstGeom prst="rect">
            <a:avLst/>
          </a:prstGeom>
          <a:solidFill>
            <a:srgbClr val="FFCC99"/>
          </a:solidFill>
          <a:ln w="9525">
            <a:solidFill>
              <a:schemeClr val="tx1"/>
            </a:solidFill>
            <a:miter lim="800000"/>
            <a:headEnd/>
            <a:tailEnd/>
          </a:ln>
        </p:spPr>
        <p:txBody>
          <a:bodyPr>
            <a:spAutoFit/>
          </a:bodyPr>
          <a:lstStyle/>
          <a:p>
            <a:r>
              <a:rPr lang="en-US" dirty="0" smtClean="0"/>
              <a:t>Regulated return on debt for </a:t>
            </a:r>
            <a:r>
              <a:rPr lang="en-US" dirty="0"/>
              <a:t>distributors in NZ and GB</a:t>
            </a:r>
          </a:p>
        </p:txBody>
      </p:sp>
      <p:sp>
        <p:nvSpPr>
          <p:cNvPr id="21510" name="TextBox 11"/>
          <p:cNvSpPr txBox="1">
            <a:spLocks noChangeArrowheads="1"/>
          </p:cNvSpPr>
          <p:nvPr/>
        </p:nvSpPr>
        <p:spPr bwMode="auto">
          <a:xfrm>
            <a:off x="6516689" y="1341438"/>
            <a:ext cx="1799728" cy="1169551"/>
          </a:xfrm>
          <a:prstGeom prst="rect">
            <a:avLst/>
          </a:prstGeom>
          <a:solidFill>
            <a:srgbClr val="FFCC99"/>
          </a:solidFill>
          <a:ln w="9525">
            <a:solidFill>
              <a:srgbClr val="000000"/>
            </a:solidFill>
            <a:miter lim="800000"/>
            <a:headEnd/>
            <a:tailEnd/>
          </a:ln>
        </p:spPr>
        <p:txBody>
          <a:bodyPr wrap="square">
            <a:spAutoFit/>
          </a:bodyPr>
          <a:lstStyle/>
          <a:p>
            <a:r>
              <a:rPr lang="en-US" dirty="0" smtClean="0"/>
              <a:t>Yield to maturity (at issue) for 5 year bonds issued by </a:t>
            </a:r>
            <a:r>
              <a:rPr lang="en-US" dirty="0"/>
              <a:t>members of our committee</a:t>
            </a:r>
          </a:p>
        </p:txBody>
      </p:sp>
      <p:cxnSp>
        <p:nvCxnSpPr>
          <p:cNvPr id="21511" name="Straight Arrow Connector 13"/>
          <p:cNvCxnSpPr>
            <a:cxnSpLocks noChangeShapeType="1"/>
          </p:cNvCxnSpPr>
          <p:nvPr/>
        </p:nvCxnSpPr>
        <p:spPr bwMode="auto">
          <a:xfrm flipH="1">
            <a:off x="6516217" y="2492896"/>
            <a:ext cx="864095" cy="504056"/>
          </a:xfrm>
          <a:prstGeom prst="straightConnector1">
            <a:avLst/>
          </a:prstGeom>
          <a:noFill/>
          <a:ln w="9525">
            <a:solidFill>
              <a:schemeClr val="tx1"/>
            </a:solidFill>
            <a:round/>
            <a:headEnd/>
            <a:tailEnd type="arrow" w="med" len="med"/>
          </a:ln>
        </p:spPr>
      </p:cxnSp>
      <p:cxnSp>
        <p:nvCxnSpPr>
          <p:cNvPr id="21512" name="Straight Arrow Connector 16"/>
          <p:cNvCxnSpPr>
            <a:cxnSpLocks noChangeShapeType="1"/>
            <a:stCxn id="21510" idx="2"/>
          </p:cNvCxnSpPr>
          <p:nvPr/>
        </p:nvCxnSpPr>
        <p:spPr bwMode="auto">
          <a:xfrm flipH="1">
            <a:off x="5148065" y="2510989"/>
            <a:ext cx="2268488" cy="341947"/>
          </a:xfrm>
          <a:prstGeom prst="straightConnector1">
            <a:avLst/>
          </a:prstGeom>
          <a:noFill/>
          <a:ln w="9525">
            <a:solidFill>
              <a:schemeClr val="tx1"/>
            </a:solidFill>
            <a:round/>
            <a:headEnd/>
            <a:tailEnd type="arrow" w="med" len="med"/>
          </a:ln>
        </p:spPr>
      </p:cxnSp>
      <p:cxnSp>
        <p:nvCxnSpPr>
          <p:cNvPr id="21513" name="Straight Arrow Connector 23"/>
          <p:cNvCxnSpPr>
            <a:cxnSpLocks noChangeShapeType="1"/>
            <a:stCxn id="21509" idx="2"/>
          </p:cNvCxnSpPr>
          <p:nvPr/>
        </p:nvCxnSpPr>
        <p:spPr bwMode="auto">
          <a:xfrm>
            <a:off x="5364163" y="2222867"/>
            <a:ext cx="503981" cy="774085"/>
          </a:xfrm>
          <a:prstGeom prst="straightConnector1">
            <a:avLst/>
          </a:prstGeom>
          <a:noFill/>
          <a:ln w="9525">
            <a:solidFill>
              <a:schemeClr val="tx1"/>
            </a:solidFill>
            <a:round/>
            <a:headEnd/>
            <a:tailEnd type="arrow" w="med" len="med"/>
          </a:ln>
        </p:spPr>
      </p:cxnSp>
      <p:cxnSp>
        <p:nvCxnSpPr>
          <p:cNvPr id="21514" name="Straight Arrow Connector 25"/>
          <p:cNvCxnSpPr>
            <a:cxnSpLocks noChangeShapeType="1"/>
            <a:stCxn id="21509" idx="2"/>
          </p:cNvCxnSpPr>
          <p:nvPr/>
        </p:nvCxnSpPr>
        <p:spPr bwMode="auto">
          <a:xfrm flipH="1">
            <a:off x="4067944" y="2222867"/>
            <a:ext cx="1296219" cy="558061"/>
          </a:xfrm>
          <a:prstGeom prst="straightConnector1">
            <a:avLst/>
          </a:prstGeom>
          <a:noFill/>
          <a:ln w="9525">
            <a:solidFill>
              <a:schemeClr val="tx1"/>
            </a:solidFill>
            <a:round/>
            <a:headEnd/>
            <a:tailEnd type="arrow" w="med" len="med"/>
          </a:ln>
        </p:spPr>
      </p:cxnSp>
      <p:cxnSp>
        <p:nvCxnSpPr>
          <p:cNvPr id="21518" name="Straight Arrow Connector 24583"/>
          <p:cNvCxnSpPr>
            <a:cxnSpLocks noChangeShapeType="1"/>
            <a:stCxn id="21510" idx="2"/>
          </p:cNvCxnSpPr>
          <p:nvPr/>
        </p:nvCxnSpPr>
        <p:spPr bwMode="auto">
          <a:xfrm flipH="1">
            <a:off x="7092280" y="2510989"/>
            <a:ext cx="324273" cy="485963"/>
          </a:xfrm>
          <a:prstGeom prst="straightConnector1">
            <a:avLst/>
          </a:prstGeom>
          <a:noFill/>
          <a:ln w="9525">
            <a:solidFill>
              <a:schemeClr val="tx1"/>
            </a:solidFill>
            <a:round/>
            <a:headEnd/>
            <a:tailEnd type="arrow" w="med" len="med"/>
          </a:ln>
        </p:spPr>
      </p:cxnSp>
      <p:sp>
        <p:nvSpPr>
          <p:cNvPr id="21519" name="TextBox 24597"/>
          <p:cNvSpPr txBox="1">
            <a:spLocks noChangeArrowheads="1"/>
          </p:cNvSpPr>
          <p:nvPr/>
        </p:nvSpPr>
        <p:spPr bwMode="auto">
          <a:xfrm>
            <a:off x="3492500" y="6165850"/>
            <a:ext cx="4984750" cy="307975"/>
          </a:xfrm>
          <a:prstGeom prst="rect">
            <a:avLst/>
          </a:prstGeom>
          <a:solidFill>
            <a:srgbClr val="FFCC99"/>
          </a:solidFill>
          <a:ln w="9525">
            <a:solidFill>
              <a:srgbClr val="000000"/>
            </a:solidFill>
            <a:miter lim="800000"/>
            <a:headEnd/>
            <a:tailEnd/>
          </a:ln>
        </p:spPr>
        <p:txBody>
          <a:bodyPr wrap="none">
            <a:spAutoFit/>
          </a:bodyPr>
          <a:lstStyle/>
          <a:p>
            <a:r>
              <a:rPr lang="en-US"/>
              <a:t>Actual of cost of debt for private and government distributors</a:t>
            </a:r>
          </a:p>
        </p:txBody>
      </p:sp>
      <p:cxnSp>
        <p:nvCxnSpPr>
          <p:cNvPr id="21520" name="Straight Arrow Connector 24599"/>
          <p:cNvCxnSpPr>
            <a:cxnSpLocks noChangeShapeType="1"/>
            <a:stCxn id="21519" idx="0"/>
          </p:cNvCxnSpPr>
          <p:nvPr/>
        </p:nvCxnSpPr>
        <p:spPr bwMode="auto">
          <a:xfrm flipV="1">
            <a:off x="5984875" y="5085184"/>
            <a:ext cx="1827485" cy="1080666"/>
          </a:xfrm>
          <a:prstGeom prst="straightConnector1">
            <a:avLst/>
          </a:prstGeom>
          <a:noFill/>
          <a:ln w="9525">
            <a:solidFill>
              <a:schemeClr val="tx1"/>
            </a:solidFill>
            <a:round/>
            <a:headEnd/>
            <a:tailEnd type="arrow" w="med" len="med"/>
          </a:ln>
        </p:spPr>
      </p:cxnSp>
      <p:cxnSp>
        <p:nvCxnSpPr>
          <p:cNvPr id="21521" name="Straight Arrow Connector 24603"/>
          <p:cNvCxnSpPr>
            <a:cxnSpLocks noChangeShapeType="1"/>
            <a:stCxn id="21519" idx="0"/>
          </p:cNvCxnSpPr>
          <p:nvPr/>
        </p:nvCxnSpPr>
        <p:spPr bwMode="auto">
          <a:xfrm flipH="1" flipV="1">
            <a:off x="4644008" y="5013176"/>
            <a:ext cx="1340867" cy="1152674"/>
          </a:xfrm>
          <a:prstGeom prst="straightConnector1">
            <a:avLst/>
          </a:prstGeom>
          <a:noFill/>
          <a:ln w="9525">
            <a:solidFill>
              <a:schemeClr val="tx1"/>
            </a:solidFill>
            <a:round/>
            <a:headEnd/>
            <a:tailEnd type="arrow" w="med" len="med"/>
          </a:ln>
        </p:spPr>
      </p:cxnSp>
      <p:sp>
        <p:nvSpPr>
          <p:cNvPr id="21522" name="TextBox 1"/>
          <p:cNvSpPr txBox="1">
            <a:spLocks noChangeArrowheads="1"/>
          </p:cNvSpPr>
          <p:nvPr/>
        </p:nvSpPr>
        <p:spPr bwMode="auto">
          <a:xfrm>
            <a:off x="107950" y="6572250"/>
            <a:ext cx="4102100" cy="277813"/>
          </a:xfrm>
          <a:prstGeom prst="rect">
            <a:avLst/>
          </a:prstGeom>
          <a:noFill/>
          <a:ln w="9525">
            <a:noFill/>
            <a:miter lim="800000"/>
            <a:headEnd/>
            <a:tailEnd/>
          </a:ln>
        </p:spPr>
        <p:txBody>
          <a:bodyPr wrap="none">
            <a:spAutoFit/>
          </a:bodyPr>
          <a:lstStyle/>
          <a:p>
            <a:r>
              <a:rPr lang="en-US" sz="1200"/>
              <a:t>Source: Regulatory decisions, term sheets, CME analysis</a:t>
            </a:r>
          </a:p>
        </p:txBody>
      </p:sp>
      <p:sp>
        <p:nvSpPr>
          <p:cNvPr id="25" name="Title 1"/>
          <p:cNvSpPr>
            <a:spLocks noGrp="1"/>
          </p:cNvSpPr>
          <p:nvPr>
            <p:ph type="title"/>
          </p:nvPr>
        </p:nvSpPr>
        <p:spPr>
          <a:xfrm>
            <a:off x="1547664" y="332656"/>
            <a:ext cx="7149480" cy="666750"/>
          </a:xfrm>
        </p:spPr>
        <p:txBody>
          <a:bodyPr/>
          <a:lstStyle/>
          <a:p>
            <a:r>
              <a:rPr lang="en-US" dirty="0"/>
              <a:t>Evidence of the difference between the cost of debt and allowed return on debt (privately owned NSPs) </a:t>
            </a:r>
            <a:r>
              <a:rPr lang="en-US" dirty="0" smtClean="0"/>
              <a:t>(1)</a:t>
            </a:r>
            <a:endParaRPr lang="en-US" dirty="0"/>
          </a:p>
        </p:txBody>
      </p:sp>
      <p:grpSp>
        <p:nvGrpSpPr>
          <p:cNvPr id="29" name="Group 28"/>
          <p:cNvGrpSpPr/>
          <p:nvPr/>
        </p:nvGrpSpPr>
        <p:grpSpPr>
          <a:xfrm>
            <a:off x="395536" y="476672"/>
            <a:ext cx="1152128" cy="432048"/>
            <a:chOff x="539552" y="4509120"/>
            <a:chExt cx="8604448" cy="1512168"/>
          </a:xfrm>
        </p:grpSpPr>
        <p:sp>
          <p:nvSpPr>
            <p:cNvPr id="30" name="Chevron 29"/>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31" name="Chevron 30"/>
            <p:cNvSpPr/>
            <p:nvPr/>
          </p:nvSpPr>
          <p:spPr>
            <a:xfrm>
              <a:off x="2519264" y="4509120"/>
              <a:ext cx="2592288"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32" name="Chevron 31"/>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33" name="Chevron 32"/>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Tree>
    <p:extLst>
      <p:ext uri="{BB962C8B-B14F-4D97-AF65-F5344CB8AC3E}">
        <p14:creationId xmlns:p14="http://schemas.microsoft.com/office/powerpoint/2010/main" xmlns="" val="817289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7221488" cy="666750"/>
          </a:xfrm>
        </p:spPr>
        <p:txBody>
          <a:bodyPr/>
          <a:lstStyle/>
          <a:p>
            <a:r>
              <a:rPr lang="en-US" dirty="0" smtClean="0"/>
              <a:t>Evidence of the difference between the cost of debt and allowed return on debt (privately owned NSPs) (2)</a:t>
            </a:r>
            <a:endParaRPr lang="en-US"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6</a:t>
            </a:fld>
            <a:endParaRPr lang="en-AU"/>
          </a:p>
        </p:txBody>
      </p:sp>
      <p:pic>
        <p:nvPicPr>
          <p:cNvPr id="6" name="Picture 5"/>
          <p:cNvPicPr>
            <a:picLocks noChangeAspect="1"/>
          </p:cNvPicPr>
          <p:nvPr/>
        </p:nvPicPr>
        <p:blipFill>
          <a:blip r:embed="rId2" cstate="print"/>
          <a:stretch>
            <a:fillRect/>
          </a:stretch>
        </p:blipFill>
        <p:spPr>
          <a:xfrm>
            <a:off x="539552" y="1340768"/>
            <a:ext cx="7848872" cy="3716977"/>
          </a:xfrm>
          <a:prstGeom prst="rect">
            <a:avLst/>
          </a:prstGeom>
        </p:spPr>
      </p:pic>
      <p:sp>
        <p:nvSpPr>
          <p:cNvPr id="7" name="TextBox 6"/>
          <p:cNvSpPr txBox="1"/>
          <p:nvPr/>
        </p:nvSpPr>
        <p:spPr>
          <a:xfrm>
            <a:off x="1475656" y="5085184"/>
            <a:ext cx="7056785" cy="1323439"/>
          </a:xfrm>
          <a:prstGeom prst="rect">
            <a:avLst/>
          </a:prstGeom>
          <a:solidFill>
            <a:srgbClr val="FFCC99"/>
          </a:solidFill>
          <a:ln>
            <a:solidFill>
              <a:schemeClr val="tx2"/>
            </a:solidFill>
          </a:ln>
        </p:spPr>
        <p:txBody>
          <a:bodyPr wrap="square" rtlCol="0">
            <a:spAutoFit/>
          </a:bodyPr>
          <a:lstStyle/>
          <a:p>
            <a:r>
              <a:rPr lang="en-US" sz="1600" dirty="0" smtClean="0"/>
              <a:t>Data on recently issued bonds suggests 191 basis point difference between yield to maturity at issue, and AER allowed return on debt. Furthermore the evidence of issued bonds and bank debt by SPI, DUET and Spark Infrastructure in 2008 and 2009 </a:t>
            </a:r>
            <a:r>
              <a:rPr lang="en-US" sz="1600" b="1" dirty="0" smtClean="0"/>
              <a:t>does not </a:t>
            </a:r>
            <a:r>
              <a:rPr lang="en-US" sz="1600" dirty="0" smtClean="0"/>
              <a:t>support the claim that debt costs for regulated utilities were materially higher during the GFC.</a:t>
            </a:r>
          </a:p>
        </p:txBody>
      </p:sp>
      <p:sp>
        <p:nvSpPr>
          <p:cNvPr id="8" name="Right Arrow 7"/>
          <p:cNvSpPr/>
          <p:nvPr/>
        </p:nvSpPr>
        <p:spPr>
          <a:xfrm>
            <a:off x="755576" y="5517232"/>
            <a:ext cx="648072" cy="484632"/>
          </a:xfrm>
          <a:prstGeom prst="rightArrow">
            <a:avLst/>
          </a:prstGeom>
          <a:solidFill>
            <a:srgbClr val="000090"/>
          </a:solidFill>
        </p:spPr>
        <p:txBody>
          <a:bodyPr rtlCol="0" anchor="ctr">
            <a:spAutoFit/>
          </a:bodyPr>
          <a:lstStyle/>
          <a:p>
            <a:pPr algn="ctr"/>
            <a:endParaRPr lang="en-US" sz="1400" dirty="0" smtClean="0"/>
          </a:p>
        </p:txBody>
      </p:sp>
      <p:grpSp>
        <p:nvGrpSpPr>
          <p:cNvPr id="9" name="Group 8"/>
          <p:cNvGrpSpPr/>
          <p:nvPr/>
        </p:nvGrpSpPr>
        <p:grpSpPr>
          <a:xfrm>
            <a:off x="395536" y="476672"/>
            <a:ext cx="1152128" cy="432048"/>
            <a:chOff x="539552" y="4509120"/>
            <a:chExt cx="8604448" cy="1512168"/>
          </a:xfrm>
        </p:grpSpPr>
        <p:sp>
          <p:nvSpPr>
            <p:cNvPr id="10" name="Chevron 9"/>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1" name="Chevron 10"/>
            <p:cNvSpPr/>
            <p:nvPr/>
          </p:nvSpPr>
          <p:spPr>
            <a:xfrm>
              <a:off x="2519264" y="4509120"/>
              <a:ext cx="2592288"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12" name="Chevron 11"/>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3" name="Chevron 12"/>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
        <p:nvSpPr>
          <p:cNvPr id="14" name="TextBox 13"/>
          <p:cNvSpPr txBox="1"/>
          <p:nvPr/>
        </p:nvSpPr>
        <p:spPr>
          <a:xfrm>
            <a:off x="611560" y="4581128"/>
            <a:ext cx="3223959" cy="276999"/>
          </a:xfrm>
          <a:prstGeom prst="rect">
            <a:avLst/>
          </a:prstGeom>
          <a:noFill/>
        </p:spPr>
        <p:txBody>
          <a:bodyPr wrap="none" rtlCol="0">
            <a:spAutoFit/>
          </a:bodyPr>
          <a:lstStyle/>
          <a:p>
            <a:r>
              <a:rPr lang="en-US" sz="1200" dirty="0" smtClean="0"/>
              <a:t>Source: ASX announcements, CME analysis</a:t>
            </a:r>
          </a:p>
        </p:txBody>
      </p:sp>
    </p:spTree>
    <p:extLst>
      <p:ext uri="{BB962C8B-B14F-4D97-AF65-F5344CB8AC3E}">
        <p14:creationId xmlns:p14="http://schemas.microsoft.com/office/powerpoint/2010/main" xmlns="" val="163164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332656"/>
            <a:ext cx="7077472" cy="666750"/>
          </a:xfrm>
        </p:spPr>
        <p:txBody>
          <a:bodyPr/>
          <a:lstStyle/>
          <a:p>
            <a:r>
              <a:rPr lang="en-US" dirty="0"/>
              <a:t>Evidence of the difference between the cost of debt and allowed return on debt (privately owned NSPs) </a:t>
            </a:r>
            <a:r>
              <a:rPr lang="en-US" dirty="0" smtClean="0"/>
              <a:t>(3)</a:t>
            </a:r>
            <a:endParaRPr lang="en-US"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7</a:t>
            </a:fld>
            <a:endParaRPr lang="en-AU"/>
          </a:p>
        </p:txBody>
      </p:sp>
      <p:sp>
        <p:nvSpPr>
          <p:cNvPr id="6" name="TextBox 5"/>
          <p:cNvSpPr txBox="1"/>
          <p:nvPr/>
        </p:nvSpPr>
        <p:spPr>
          <a:xfrm>
            <a:off x="467544" y="1772816"/>
            <a:ext cx="7789312" cy="307777"/>
          </a:xfrm>
          <a:prstGeom prst="rect">
            <a:avLst/>
          </a:prstGeom>
          <a:noFill/>
        </p:spPr>
        <p:txBody>
          <a:bodyPr wrap="none" rtlCol="0">
            <a:spAutoFit/>
          </a:bodyPr>
          <a:lstStyle/>
          <a:p>
            <a:r>
              <a:rPr lang="en-US" sz="1400" b="1" dirty="0" smtClean="0"/>
              <a:t>Five-yearly rolling average yield to maturity of 5 year corporate bonds issued in Australia</a:t>
            </a:r>
          </a:p>
        </p:txBody>
      </p:sp>
      <p:sp>
        <p:nvSpPr>
          <p:cNvPr id="7" name="TextBox 6"/>
          <p:cNvSpPr txBox="1"/>
          <p:nvPr/>
        </p:nvSpPr>
        <p:spPr>
          <a:xfrm>
            <a:off x="1619672" y="4653136"/>
            <a:ext cx="5746961" cy="369332"/>
          </a:xfrm>
          <a:prstGeom prst="rect">
            <a:avLst/>
          </a:prstGeom>
          <a:solidFill>
            <a:srgbClr val="FFCC99"/>
          </a:solidFill>
          <a:ln>
            <a:solidFill>
              <a:srgbClr val="000000"/>
            </a:solidFill>
          </a:ln>
        </p:spPr>
        <p:txBody>
          <a:bodyPr wrap="none" rtlCol="0">
            <a:spAutoFit/>
          </a:bodyPr>
          <a:lstStyle/>
          <a:p>
            <a:r>
              <a:rPr lang="en-US" sz="1800" dirty="0" smtClean="0"/>
              <a:t>By comparison, AER has allowed ~ 9% return on debt.</a:t>
            </a:r>
          </a:p>
        </p:txBody>
      </p:sp>
      <p:sp>
        <p:nvSpPr>
          <p:cNvPr id="8" name="Right Arrow 7"/>
          <p:cNvSpPr/>
          <p:nvPr/>
        </p:nvSpPr>
        <p:spPr>
          <a:xfrm>
            <a:off x="755576" y="4653136"/>
            <a:ext cx="648072" cy="484632"/>
          </a:xfrm>
          <a:prstGeom prst="rightArrow">
            <a:avLst/>
          </a:prstGeom>
          <a:solidFill>
            <a:srgbClr val="000090"/>
          </a:solidFill>
        </p:spPr>
        <p:txBody>
          <a:bodyPr rtlCol="0" anchor="ctr">
            <a:spAutoFit/>
          </a:bodyPr>
          <a:lstStyle/>
          <a:p>
            <a:pPr algn="ctr"/>
            <a:endParaRPr lang="en-US" sz="1400" dirty="0" smtClean="0"/>
          </a:p>
        </p:txBody>
      </p:sp>
      <p:grpSp>
        <p:nvGrpSpPr>
          <p:cNvPr id="9" name="Group 8"/>
          <p:cNvGrpSpPr/>
          <p:nvPr/>
        </p:nvGrpSpPr>
        <p:grpSpPr>
          <a:xfrm>
            <a:off x="395536" y="476672"/>
            <a:ext cx="1152128" cy="432048"/>
            <a:chOff x="539552" y="4509120"/>
            <a:chExt cx="8604448" cy="1512168"/>
          </a:xfrm>
        </p:grpSpPr>
        <p:sp>
          <p:nvSpPr>
            <p:cNvPr id="10" name="Chevron 9"/>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1" name="Chevron 10"/>
            <p:cNvSpPr/>
            <p:nvPr/>
          </p:nvSpPr>
          <p:spPr>
            <a:xfrm>
              <a:off x="2519264" y="4509120"/>
              <a:ext cx="2592288"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12" name="Chevron 11"/>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3" name="Chevron 12"/>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
        <p:nvSpPr>
          <p:cNvPr id="14" name="TextBox 13"/>
          <p:cNvSpPr txBox="1"/>
          <p:nvPr/>
        </p:nvSpPr>
        <p:spPr>
          <a:xfrm>
            <a:off x="467544" y="3861048"/>
            <a:ext cx="1326004" cy="307777"/>
          </a:xfrm>
          <a:prstGeom prst="rect">
            <a:avLst/>
          </a:prstGeom>
          <a:noFill/>
        </p:spPr>
        <p:txBody>
          <a:bodyPr wrap="none" rtlCol="0">
            <a:spAutoFit/>
          </a:bodyPr>
          <a:lstStyle/>
          <a:p>
            <a:r>
              <a:rPr lang="en-US" sz="1400" dirty="0" smtClean="0"/>
              <a:t>Source: CEPA</a:t>
            </a:r>
          </a:p>
        </p:txBody>
      </p:sp>
      <p:pic>
        <p:nvPicPr>
          <p:cNvPr id="15" name="Picture 14"/>
          <p:cNvPicPr>
            <a:picLocks noChangeAspect="1"/>
          </p:cNvPicPr>
          <p:nvPr/>
        </p:nvPicPr>
        <p:blipFill>
          <a:blip r:embed="rId2" cstate="print"/>
          <a:stretch>
            <a:fillRect/>
          </a:stretch>
        </p:blipFill>
        <p:spPr>
          <a:xfrm>
            <a:off x="251520" y="2132856"/>
            <a:ext cx="8760463" cy="1566912"/>
          </a:xfrm>
          <a:prstGeom prst="rect">
            <a:avLst/>
          </a:prstGeom>
        </p:spPr>
      </p:pic>
    </p:spTree>
    <p:extLst>
      <p:ext uri="{BB962C8B-B14F-4D97-AF65-F5344CB8AC3E}">
        <p14:creationId xmlns:p14="http://schemas.microsoft.com/office/powerpoint/2010/main" xmlns="" val="304086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8</a:t>
            </a:fld>
            <a:endParaRPr lang="en-AU"/>
          </a:p>
        </p:txBody>
      </p:sp>
      <p:sp>
        <p:nvSpPr>
          <p:cNvPr id="5" name="Title 1"/>
          <p:cNvSpPr>
            <a:spLocks noGrp="1"/>
          </p:cNvSpPr>
          <p:nvPr>
            <p:ph type="title"/>
          </p:nvPr>
        </p:nvSpPr>
        <p:spPr>
          <a:xfrm>
            <a:off x="1619672" y="332656"/>
            <a:ext cx="7077472" cy="666750"/>
          </a:xfrm>
        </p:spPr>
        <p:txBody>
          <a:bodyPr/>
          <a:lstStyle/>
          <a:p>
            <a:r>
              <a:rPr lang="en-US" dirty="0" smtClean="0"/>
              <a:t>Evidence of the difference between the cost of debt and allowed return on debt (government-owned NSPs)</a:t>
            </a:r>
            <a:endParaRPr lang="en-US" dirty="0"/>
          </a:p>
        </p:txBody>
      </p:sp>
      <p:grpSp>
        <p:nvGrpSpPr>
          <p:cNvPr id="7" name="Group 6"/>
          <p:cNvGrpSpPr/>
          <p:nvPr/>
        </p:nvGrpSpPr>
        <p:grpSpPr>
          <a:xfrm>
            <a:off x="395536" y="476672"/>
            <a:ext cx="1152128" cy="432048"/>
            <a:chOff x="539552" y="4509120"/>
            <a:chExt cx="8604448" cy="1512168"/>
          </a:xfrm>
        </p:grpSpPr>
        <p:sp>
          <p:nvSpPr>
            <p:cNvPr id="8" name="Chevron 7"/>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9" name="Chevron 8"/>
            <p:cNvSpPr/>
            <p:nvPr/>
          </p:nvSpPr>
          <p:spPr>
            <a:xfrm>
              <a:off x="2519264" y="4509120"/>
              <a:ext cx="2592288"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10" name="Chevron 9"/>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1" name="Chevron 10"/>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sp>
        <p:nvSpPr>
          <p:cNvPr id="12" name="TextBox 11"/>
          <p:cNvSpPr txBox="1"/>
          <p:nvPr/>
        </p:nvSpPr>
        <p:spPr>
          <a:xfrm>
            <a:off x="467544" y="5589240"/>
            <a:ext cx="1326004" cy="307777"/>
          </a:xfrm>
          <a:prstGeom prst="rect">
            <a:avLst/>
          </a:prstGeom>
          <a:noFill/>
        </p:spPr>
        <p:txBody>
          <a:bodyPr wrap="none" rtlCol="0">
            <a:spAutoFit/>
          </a:bodyPr>
          <a:lstStyle/>
          <a:p>
            <a:r>
              <a:rPr lang="en-US" sz="1400" dirty="0" smtClean="0"/>
              <a:t>Source: CEPA</a:t>
            </a:r>
          </a:p>
        </p:txBody>
      </p:sp>
      <p:sp>
        <p:nvSpPr>
          <p:cNvPr id="13" name="TextBox 12"/>
          <p:cNvSpPr txBox="1"/>
          <p:nvPr/>
        </p:nvSpPr>
        <p:spPr>
          <a:xfrm>
            <a:off x="7092280" y="2636912"/>
            <a:ext cx="1656184" cy="1569660"/>
          </a:xfrm>
          <a:prstGeom prst="rect">
            <a:avLst/>
          </a:prstGeom>
          <a:solidFill>
            <a:srgbClr val="FFCC99"/>
          </a:solidFill>
          <a:ln>
            <a:solidFill>
              <a:srgbClr val="000000"/>
            </a:solidFill>
          </a:ln>
        </p:spPr>
        <p:txBody>
          <a:bodyPr wrap="square" rtlCol="0">
            <a:spAutoFit/>
          </a:bodyPr>
          <a:lstStyle/>
          <a:p>
            <a:pPr algn="ctr"/>
            <a:r>
              <a:rPr lang="en-US" sz="1600" dirty="0" smtClean="0"/>
              <a:t>Actual cost of debt clearly substantially below the circa 9% allowed return on debt</a:t>
            </a:r>
          </a:p>
        </p:txBody>
      </p:sp>
      <p:pic>
        <p:nvPicPr>
          <p:cNvPr id="2" name="Picture 1"/>
          <p:cNvPicPr>
            <a:picLocks noChangeAspect="1"/>
          </p:cNvPicPr>
          <p:nvPr/>
        </p:nvPicPr>
        <p:blipFill>
          <a:blip r:embed="rId2" cstate="print"/>
          <a:stretch>
            <a:fillRect/>
          </a:stretch>
        </p:blipFill>
        <p:spPr>
          <a:xfrm>
            <a:off x="395536" y="1268761"/>
            <a:ext cx="6480720" cy="4302478"/>
          </a:xfrm>
          <a:prstGeom prst="rect">
            <a:avLst/>
          </a:prstGeom>
        </p:spPr>
      </p:pic>
    </p:spTree>
    <p:extLst>
      <p:ext uri="{BB962C8B-B14F-4D97-AF65-F5344CB8AC3E}">
        <p14:creationId xmlns:p14="http://schemas.microsoft.com/office/powerpoint/2010/main" xmlns="" val="18802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32656"/>
            <a:ext cx="7149480" cy="666750"/>
          </a:xfrm>
        </p:spPr>
        <p:txBody>
          <a:bodyPr/>
          <a:lstStyle/>
          <a:p>
            <a:r>
              <a:rPr lang="en-US" dirty="0" smtClean="0"/>
              <a:t>This has translated into windfalls for shareholders and higher prices for consumers …</a:t>
            </a:r>
            <a:endParaRPr lang="en-US" dirty="0"/>
          </a:p>
        </p:txBody>
      </p:sp>
      <p:sp>
        <p:nvSpPr>
          <p:cNvPr id="4" name="Slide Number Placeholder 3"/>
          <p:cNvSpPr>
            <a:spLocks noGrp="1"/>
          </p:cNvSpPr>
          <p:nvPr>
            <p:ph type="sldNum" sz="quarter" idx="11"/>
          </p:nvPr>
        </p:nvSpPr>
        <p:spPr/>
        <p:txBody>
          <a:bodyPr/>
          <a:lstStyle/>
          <a:p>
            <a:endParaRPr lang="en-AU" smtClean="0"/>
          </a:p>
          <a:p>
            <a:fld id="{BC5EFAB0-ACBB-4EF5-871A-C2089388A3AC}" type="slidenum">
              <a:rPr lang="en-AU" smtClean="0"/>
              <a:pPr/>
              <a:t>9</a:t>
            </a:fld>
            <a:endParaRPr lang="en-AU"/>
          </a:p>
        </p:txBody>
      </p:sp>
      <p:sp>
        <p:nvSpPr>
          <p:cNvPr id="6" name="TextBox 5"/>
          <p:cNvSpPr txBox="1"/>
          <p:nvPr/>
        </p:nvSpPr>
        <p:spPr>
          <a:xfrm>
            <a:off x="1259632" y="5805264"/>
            <a:ext cx="7416824" cy="646331"/>
          </a:xfrm>
          <a:prstGeom prst="rect">
            <a:avLst/>
          </a:prstGeom>
          <a:solidFill>
            <a:srgbClr val="FFCC99"/>
          </a:solidFill>
          <a:ln>
            <a:solidFill>
              <a:srgbClr val="000000"/>
            </a:solidFill>
          </a:ln>
        </p:spPr>
        <p:txBody>
          <a:bodyPr wrap="square" rtlCol="0">
            <a:spAutoFit/>
          </a:bodyPr>
          <a:lstStyle/>
          <a:p>
            <a:r>
              <a:rPr lang="en-US" sz="1800" dirty="0" smtClean="0"/>
              <a:t>Excessive allowed return on debt has translated in to network prices around 12% higher than they would be if based on the cost of debt</a:t>
            </a:r>
          </a:p>
        </p:txBody>
      </p:sp>
      <p:sp>
        <p:nvSpPr>
          <p:cNvPr id="7" name="Right Arrow 6"/>
          <p:cNvSpPr/>
          <p:nvPr/>
        </p:nvSpPr>
        <p:spPr>
          <a:xfrm>
            <a:off x="539552" y="5949280"/>
            <a:ext cx="648072" cy="484632"/>
          </a:xfrm>
          <a:prstGeom prst="rightArrow">
            <a:avLst/>
          </a:prstGeom>
          <a:solidFill>
            <a:srgbClr val="000090"/>
          </a:solidFill>
        </p:spPr>
        <p:txBody>
          <a:bodyPr rtlCol="0" anchor="ctr">
            <a:spAutoFit/>
          </a:bodyPr>
          <a:lstStyle/>
          <a:p>
            <a:pPr algn="ctr"/>
            <a:endParaRPr lang="en-US" sz="1400" dirty="0" smtClean="0"/>
          </a:p>
        </p:txBody>
      </p:sp>
      <p:grpSp>
        <p:nvGrpSpPr>
          <p:cNvPr id="10" name="Group 9"/>
          <p:cNvGrpSpPr/>
          <p:nvPr/>
        </p:nvGrpSpPr>
        <p:grpSpPr>
          <a:xfrm>
            <a:off x="395536" y="476672"/>
            <a:ext cx="1152128" cy="432048"/>
            <a:chOff x="539552" y="4509120"/>
            <a:chExt cx="8604448" cy="1512168"/>
          </a:xfrm>
        </p:grpSpPr>
        <p:sp>
          <p:nvSpPr>
            <p:cNvPr id="11" name="Chevron 10"/>
            <p:cNvSpPr/>
            <p:nvPr/>
          </p:nvSpPr>
          <p:spPr>
            <a:xfrm>
              <a:off x="539552" y="4509120"/>
              <a:ext cx="2664296"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2" name="Chevron 11"/>
            <p:cNvSpPr/>
            <p:nvPr/>
          </p:nvSpPr>
          <p:spPr>
            <a:xfrm>
              <a:off x="2519264" y="4509120"/>
              <a:ext cx="2592288" cy="1512168"/>
            </a:xfrm>
            <a:prstGeom prst="chevron">
              <a:avLst/>
            </a:prstGeom>
            <a:solidFill>
              <a:srgbClr val="FF0000"/>
            </a:solidFill>
          </p:spPr>
          <p:txBody>
            <a:bodyPr rtlCol="0" anchor="ctr">
              <a:noAutofit/>
            </a:bodyPr>
            <a:lstStyle/>
            <a:p>
              <a:pPr algn="ctr"/>
              <a:endParaRPr lang="en-US" sz="1400" dirty="0" smtClean="0">
                <a:solidFill>
                  <a:srgbClr val="FFFFFF"/>
                </a:solidFill>
              </a:endParaRPr>
            </a:p>
          </p:txBody>
        </p:sp>
        <p:sp>
          <p:nvSpPr>
            <p:cNvPr id="13" name="Chevron 12"/>
            <p:cNvSpPr/>
            <p:nvPr/>
          </p:nvSpPr>
          <p:spPr>
            <a:xfrm>
              <a:off x="4463480" y="4509120"/>
              <a:ext cx="2592288"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sp>
          <p:nvSpPr>
            <p:cNvPr id="14" name="Chevron 13"/>
            <p:cNvSpPr/>
            <p:nvPr/>
          </p:nvSpPr>
          <p:spPr>
            <a:xfrm>
              <a:off x="6407696" y="4509120"/>
              <a:ext cx="2736304" cy="1512168"/>
            </a:xfrm>
            <a:prstGeom prst="chevron">
              <a:avLst/>
            </a:prstGeom>
            <a:solidFill>
              <a:srgbClr val="0000FF"/>
            </a:solidFill>
          </p:spPr>
          <p:txBody>
            <a:bodyPr rtlCol="0" anchor="ctr">
              <a:noAutofit/>
            </a:bodyPr>
            <a:lstStyle/>
            <a:p>
              <a:pPr algn="ctr"/>
              <a:endParaRPr lang="en-US" sz="1400" dirty="0" smtClean="0">
                <a:solidFill>
                  <a:srgbClr val="FFFFFF"/>
                </a:solidFill>
              </a:endParaRPr>
            </a:p>
          </p:txBody>
        </p:sp>
      </p:grpSp>
      <p:pic>
        <p:nvPicPr>
          <p:cNvPr id="3" name="Picture 2"/>
          <p:cNvPicPr>
            <a:picLocks noChangeAspect="1"/>
          </p:cNvPicPr>
          <p:nvPr/>
        </p:nvPicPr>
        <p:blipFill>
          <a:blip r:embed="rId2" cstate="print"/>
          <a:stretch>
            <a:fillRect/>
          </a:stretch>
        </p:blipFill>
        <p:spPr>
          <a:xfrm>
            <a:off x="172966" y="1412776"/>
            <a:ext cx="8971034" cy="4248472"/>
          </a:xfrm>
          <a:prstGeom prst="rect">
            <a:avLst/>
          </a:prstGeom>
        </p:spPr>
      </p:pic>
    </p:spTree>
    <p:extLst>
      <p:ext uri="{BB962C8B-B14F-4D97-AF65-F5344CB8AC3E}">
        <p14:creationId xmlns:p14="http://schemas.microsoft.com/office/powerpoint/2010/main" xmlns="" val="8715771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tE77bJ88Ey_P.TV56Lt7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krWrCRhyEeXZhhM2wnI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c79bEdmW0.fOqGL5Ba3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29vAPO4sEeg5t3j506i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JkrWrCRhyEeXZhhM2wnIB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c79bEdmW0.fOqGL5Ba3x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w29vAPO4sEeg5t3j506i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krWrCRhyEeXZhhM2wnIB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c79bEdmW0.fOqGL5Ba3x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29vAPO4sEeg5t3j506i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krWrCRhyEeXZhhM2wnIB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86SQj_f80qOZBOjg2vx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c79bEdmW0.fOqGL5Ba3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29vAPO4sEeg5t3j506i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JkrWrCRhyEeXZhhM2wnIB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c79bEdmW0.fOqGL5Ba3x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29vAPO4sEeg5t3j506i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JkrWrCRhyEeXZhhM2wnIB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c79bEdmW0.fOqGL5Ba3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w29vAPO4sEeg5t3j506i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JkrWrCRhyEeXZhhM2wnIB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c79bEdmW0.fOqGL5Ba3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EgekawRFkiJoWMMlLrOf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w29vAPO4sEeg5t3j506i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JkrWrCRhyEeXZhhM2wnIB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c79bEdmW0.fOqGL5Ba3x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w29vAPO4sEeg5t3j506i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krWrCRhyEeXZhhM2wnIB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c79bEdmW0.fOqGL5Ba3x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w29vAPO4sEeg5t3j506i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krWrCRhyEeXZhhM2wnIB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tE77bJ88Ey_P.TV56Lt7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PtE77bJ88Ey_P.TV56Lt7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c79bEdmW0.fOqGL5Ba3x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29vAPO4sEeg5t3j506i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krWrCRhyEeXZhhM2wnIB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tE77bJ88Ey_P.TV56Lt7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c79bEdmW0.fOqGL5Ba3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29vAPO4sEeg5t3j506iYA"/>
</p:tagLst>
</file>

<file path=ppt/theme/theme1.xml><?xml version="1.0" encoding="utf-8"?>
<a:theme xmlns:a="http://schemas.openxmlformats.org/drawingml/2006/main" name="110622 slides for meeting with minister ferguson ">
  <a:themeElements>
    <a:clrScheme name="Firecon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recone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400" dirty="0" smtClean="0"/>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400" dirty="0" smtClean="0"/>
        </a:defPPr>
      </a:lstStyle>
    </a:txDef>
  </a:objectDefaults>
  <a:extraClrSchemeLst>
    <a:extraClrScheme>
      <a:clrScheme name="Firecon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recone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recone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recone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recone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recone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recone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recone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recone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recone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recone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recone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recone 2007 13">
        <a:dk1>
          <a:srgbClr val="000000"/>
        </a:dk1>
        <a:lt1>
          <a:srgbClr val="FFFFFF"/>
        </a:lt1>
        <a:dk2>
          <a:srgbClr val="000000"/>
        </a:dk2>
        <a:lt2>
          <a:srgbClr val="969696"/>
        </a:lt2>
        <a:accent1>
          <a:srgbClr val="EAEAEA"/>
        </a:accent1>
        <a:accent2>
          <a:srgbClr val="FFCC99"/>
        </a:accent2>
        <a:accent3>
          <a:srgbClr val="FFFFFF"/>
        </a:accent3>
        <a:accent4>
          <a:srgbClr val="000000"/>
        </a:accent4>
        <a:accent5>
          <a:srgbClr val="F3F3F3"/>
        </a:accent5>
        <a:accent6>
          <a:srgbClr val="E7B98A"/>
        </a:accent6>
        <a:hlink>
          <a:srgbClr val="990000"/>
        </a:hlink>
        <a:folHlink>
          <a:srgbClr val="FFFFCC"/>
        </a:folHlink>
      </a:clrScheme>
      <a:clrMap bg1="lt1" tx1="dk1" bg2="lt2" tx2="dk2" accent1="accent1" accent2="accent2" accent3="accent3" accent4="accent4" accent5="accent5" accent6="accent6" hlink="hlink" folHlink="folHlink"/>
    </a:extraClrScheme>
    <a:extraClrScheme>
      <a:clrScheme name="Firecone 2007 14">
        <a:dk1>
          <a:srgbClr val="000000"/>
        </a:dk1>
        <a:lt1>
          <a:srgbClr val="FFFFFF"/>
        </a:lt1>
        <a:dk2>
          <a:srgbClr val="000000"/>
        </a:dk2>
        <a:lt2>
          <a:srgbClr val="C0C0C0"/>
        </a:lt2>
        <a:accent1>
          <a:srgbClr val="EAEAEA"/>
        </a:accent1>
        <a:accent2>
          <a:srgbClr val="FFCC99"/>
        </a:accent2>
        <a:accent3>
          <a:srgbClr val="FFFFFF"/>
        </a:accent3>
        <a:accent4>
          <a:srgbClr val="000000"/>
        </a:accent4>
        <a:accent5>
          <a:srgbClr val="F3F3F3"/>
        </a:accent5>
        <a:accent6>
          <a:srgbClr val="E7B98A"/>
        </a:accent6>
        <a:hlink>
          <a:srgbClr val="990000"/>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mcor PowerPoint Template">
  <a:themeElements>
    <a:clrScheme name="Amcor PowerPoint Template 16">
      <a:dk1>
        <a:srgbClr val="004250"/>
      </a:dk1>
      <a:lt1>
        <a:srgbClr val="FFFFFF"/>
      </a:lt1>
      <a:dk2>
        <a:srgbClr val="1E9D8B"/>
      </a:dk2>
      <a:lt2>
        <a:srgbClr val="A59D95"/>
      </a:lt2>
      <a:accent1>
        <a:srgbClr val="347078"/>
      </a:accent1>
      <a:accent2>
        <a:srgbClr val="4CB2A6"/>
      </a:accent2>
      <a:accent3>
        <a:srgbClr val="FFFFFF"/>
      </a:accent3>
      <a:accent4>
        <a:srgbClr val="003743"/>
      </a:accent4>
      <a:accent5>
        <a:srgbClr val="AEBBBE"/>
      </a:accent5>
      <a:accent6>
        <a:srgbClr val="44A196"/>
      </a:accent6>
      <a:hlink>
        <a:srgbClr val="00A1DE"/>
      </a:hlink>
      <a:folHlink>
        <a:srgbClr val="2CBEEC"/>
      </a:folHlink>
    </a:clrScheme>
    <a:fontScheme name="Amcor PowerPoint Template">
      <a:majorFont>
        <a:latin typeface="WhitneyHTF-SemiBold"/>
        <a:ea typeface="Arial Unicode MS"/>
        <a:cs typeface="Arial Unicode MS"/>
      </a:majorFont>
      <a:minorFont>
        <a:latin typeface="Whitney HTF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54000" tIns="54000" rIns="54000" bIns="54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54000" tIns="54000" rIns="54000" bIns="54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sz="1200" b="0" i="0" u="none" strike="noStrike" cap="none" normalizeH="0" baseline="0" smtClean="0">
            <a:ln>
              <a:noFill/>
            </a:ln>
            <a:solidFill>
              <a:schemeClr val="tx1"/>
            </a:solidFill>
            <a:effectLst/>
            <a:latin typeface="Arial" charset="0"/>
          </a:defRPr>
        </a:defPPr>
      </a:lstStyle>
    </a:lnDef>
  </a:objectDefaults>
  <a:extraClrSchemeLst>
    <a:extraClrScheme>
      <a:clrScheme name="Amcor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cor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cor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cor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cor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cor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cor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cor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cor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cor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cor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cor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mcor PowerPoint Template 13">
        <a:dk1>
          <a:srgbClr val="000000"/>
        </a:dk1>
        <a:lt1>
          <a:srgbClr val="FFFFFF"/>
        </a:lt1>
        <a:dk2>
          <a:srgbClr val="000000"/>
        </a:dk2>
        <a:lt2>
          <a:srgbClr val="A59D95"/>
        </a:lt2>
        <a:accent1>
          <a:srgbClr val="004250"/>
        </a:accent1>
        <a:accent2>
          <a:srgbClr val="00A1DE"/>
        </a:accent2>
        <a:accent3>
          <a:srgbClr val="FFFFFF"/>
        </a:accent3>
        <a:accent4>
          <a:srgbClr val="000000"/>
        </a:accent4>
        <a:accent5>
          <a:srgbClr val="AAB0B3"/>
        </a:accent5>
        <a:accent6>
          <a:srgbClr val="0091C9"/>
        </a:accent6>
        <a:hlink>
          <a:srgbClr val="004250"/>
        </a:hlink>
        <a:folHlink>
          <a:srgbClr val="1E9D8B"/>
        </a:folHlink>
      </a:clrScheme>
      <a:clrMap bg1="lt1" tx1="dk1" bg2="lt2" tx2="dk2" accent1="accent1" accent2="accent2" accent3="accent3" accent4="accent4" accent5="accent5" accent6="accent6" hlink="hlink" folHlink="folHlink"/>
    </a:extraClrScheme>
    <a:extraClrScheme>
      <a:clrScheme name="Amcor PowerPoint Template 14">
        <a:dk1>
          <a:srgbClr val="004250"/>
        </a:dk1>
        <a:lt1>
          <a:srgbClr val="FFFFFF"/>
        </a:lt1>
        <a:dk2>
          <a:srgbClr val="004250"/>
        </a:dk2>
        <a:lt2>
          <a:srgbClr val="A59D95"/>
        </a:lt2>
        <a:accent1>
          <a:srgbClr val="347078"/>
        </a:accent1>
        <a:accent2>
          <a:srgbClr val="00A1DE"/>
        </a:accent2>
        <a:accent3>
          <a:srgbClr val="FFFFFF"/>
        </a:accent3>
        <a:accent4>
          <a:srgbClr val="003743"/>
        </a:accent4>
        <a:accent5>
          <a:srgbClr val="AEBBBE"/>
        </a:accent5>
        <a:accent6>
          <a:srgbClr val="0091C9"/>
        </a:accent6>
        <a:hlink>
          <a:srgbClr val="004250"/>
        </a:hlink>
        <a:folHlink>
          <a:srgbClr val="1E9D8B"/>
        </a:folHlink>
      </a:clrScheme>
      <a:clrMap bg1="lt1" tx1="dk1" bg2="lt2" tx2="dk2" accent1="accent1" accent2="accent2" accent3="accent3" accent4="accent4" accent5="accent5" accent6="accent6" hlink="hlink" folHlink="folHlink"/>
    </a:extraClrScheme>
    <a:extraClrScheme>
      <a:clrScheme name="Amcor PowerPoint Template 15">
        <a:dk1>
          <a:srgbClr val="004250"/>
        </a:dk1>
        <a:lt1>
          <a:srgbClr val="FFFFFF"/>
        </a:lt1>
        <a:dk2>
          <a:srgbClr val="1E9D8B"/>
        </a:dk2>
        <a:lt2>
          <a:srgbClr val="89A9AD"/>
        </a:lt2>
        <a:accent1>
          <a:srgbClr val="347078"/>
        </a:accent1>
        <a:accent2>
          <a:srgbClr val="4CB2A6"/>
        </a:accent2>
        <a:accent3>
          <a:srgbClr val="FFFFFF"/>
        </a:accent3>
        <a:accent4>
          <a:srgbClr val="003743"/>
        </a:accent4>
        <a:accent5>
          <a:srgbClr val="AEBBBE"/>
        </a:accent5>
        <a:accent6>
          <a:srgbClr val="44A196"/>
        </a:accent6>
        <a:hlink>
          <a:srgbClr val="00A1DE"/>
        </a:hlink>
        <a:folHlink>
          <a:srgbClr val="2CBEEC"/>
        </a:folHlink>
      </a:clrScheme>
      <a:clrMap bg1="lt1" tx1="dk1" bg2="lt2" tx2="dk2" accent1="accent1" accent2="accent2" accent3="accent3" accent4="accent4" accent5="accent5" accent6="accent6" hlink="hlink" folHlink="folHlink"/>
    </a:extraClrScheme>
    <a:extraClrScheme>
      <a:clrScheme name="Amcor PowerPoint Template 16">
        <a:dk1>
          <a:srgbClr val="004250"/>
        </a:dk1>
        <a:lt1>
          <a:srgbClr val="FFFFFF"/>
        </a:lt1>
        <a:dk2>
          <a:srgbClr val="1E9D8B"/>
        </a:dk2>
        <a:lt2>
          <a:srgbClr val="A59D95"/>
        </a:lt2>
        <a:accent1>
          <a:srgbClr val="347078"/>
        </a:accent1>
        <a:accent2>
          <a:srgbClr val="4CB2A6"/>
        </a:accent2>
        <a:accent3>
          <a:srgbClr val="FFFFFF"/>
        </a:accent3>
        <a:accent4>
          <a:srgbClr val="003743"/>
        </a:accent4>
        <a:accent5>
          <a:srgbClr val="AEBBBE"/>
        </a:accent5>
        <a:accent6>
          <a:srgbClr val="44A196"/>
        </a:accent6>
        <a:hlink>
          <a:srgbClr val="00A1DE"/>
        </a:hlink>
        <a:folHlink>
          <a:srgbClr val="2CBE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esfarmers NGER Act Reporting  Deloitte seminar June 2011">
  <a:themeElements>
    <a:clrScheme name="Wesfarmers">
      <a:dk1>
        <a:sysClr val="windowText" lastClr="000000"/>
      </a:dk1>
      <a:lt1>
        <a:sysClr val="window" lastClr="FFFFFF"/>
      </a:lt1>
      <a:dk2>
        <a:srgbClr val="005A84"/>
      </a:dk2>
      <a:lt2>
        <a:srgbClr val="EDE7DE"/>
      </a:lt2>
      <a:accent1>
        <a:srgbClr val="267E44"/>
      </a:accent1>
      <a:accent2>
        <a:srgbClr val="8CC63F"/>
      </a:accent2>
      <a:accent3>
        <a:srgbClr val="C1D82F"/>
      </a:accent3>
      <a:accent4>
        <a:srgbClr val="EDE7DE"/>
      </a:accent4>
      <a:accent5>
        <a:srgbClr val="B3AA7E"/>
      </a:accent5>
      <a:accent6>
        <a:srgbClr val="FFD200"/>
      </a:accent6>
      <a:hlink>
        <a:srgbClr val="005A84"/>
      </a:hlink>
      <a:folHlink>
        <a:srgbClr val="800080"/>
      </a:folHlink>
    </a:clrScheme>
    <a:fontScheme name="Wesfarmers">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o Tinto hand">
  <a:themeElements>
    <a:clrScheme name="Custom Design 1">
      <a:dk1>
        <a:srgbClr val="665546"/>
      </a:dk1>
      <a:lt1>
        <a:srgbClr val="FFFFFF"/>
      </a:lt1>
      <a:dk2>
        <a:srgbClr val="007EA3"/>
      </a:dk2>
      <a:lt2>
        <a:srgbClr val="CAC0B6"/>
      </a:lt2>
      <a:accent1>
        <a:srgbClr val="A0CFEB"/>
      </a:accent1>
      <a:accent2>
        <a:srgbClr val="002C5F"/>
      </a:accent2>
      <a:accent3>
        <a:srgbClr val="FFFFFF"/>
      </a:accent3>
      <a:accent4>
        <a:srgbClr val="56473A"/>
      </a:accent4>
      <a:accent5>
        <a:srgbClr val="CDE4F3"/>
      </a:accent5>
      <a:accent6>
        <a:srgbClr val="002755"/>
      </a:accent6>
      <a:hlink>
        <a:srgbClr val="70A489"/>
      </a:hlink>
      <a:folHlink>
        <a:srgbClr val="E8CE79"/>
      </a:folHlink>
    </a:clrScheme>
    <a:fontScheme name="Custom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665546"/>
        </a:dk1>
        <a:lt1>
          <a:srgbClr val="FFFFFF"/>
        </a:lt1>
        <a:dk2>
          <a:srgbClr val="007EA3"/>
        </a:dk2>
        <a:lt2>
          <a:srgbClr val="CAC0B6"/>
        </a:lt2>
        <a:accent1>
          <a:srgbClr val="A0CFEB"/>
        </a:accent1>
        <a:accent2>
          <a:srgbClr val="002C5F"/>
        </a:accent2>
        <a:accent3>
          <a:srgbClr val="FFFFFF"/>
        </a:accent3>
        <a:accent4>
          <a:srgbClr val="56473A"/>
        </a:accent4>
        <a:accent5>
          <a:srgbClr val="CDE4F3"/>
        </a:accent5>
        <a:accent6>
          <a:srgbClr val="002755"/>
        </a:accent6>
        <a:hlink>
          <a:srgbClr val="70A489"/>
        </a:hlink>
        <a:folHlink>
          <a:srgbClr val="E8CE7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mcor PowerPoint Template 14">
    <a:dk1>
      <a:srgbClr val="004250"/>
    </a:dk1>
    <a:lt1>
      <a:srgbClr val="FFFFFF"/>
    </a:lt1>
    <a:dk2>
      <a:srgbClr val="004250"/>
    </a:dk2>
    <a:lt2>
      <a:srgbClr val="A59D95"/>
    </a:lt2>
    <a:accent1>
      <a:srgbClr val="347078"/>
    </a:accent1>
    <a:accent2>
      <a:srgbClr val="00A1DE"/>
    </a:accent2>
    <a:accent3>
      <a:srgbClr val="FFFFFF"/>
    </a:accent3>
    <a:accent4>
      <a:srgbClr val="003743"/>
    </a:accent4>
    <a:accent5>
      <a:srgbClr val="AEBBBE"/>
    </a:accent5>
    <a:accent6>
      <a:srgbClr val="0091C9"/>
    </a:accent6>
    <a:hlink>
      <a:srgbClr val="004250"/>
    </a:hlink>
    <a:folHlink>
      <a:srgbClr val="1E9D8B"/>
    </a:folHlink>
  </a:clrScheme>
</a:themeOverride>
</file>

<file path=ppt/theme/themeOverride2.xml><?xml version="1.0" encoding="utf-8"?>
<a:themeOverride xmlns:a="http://schemas.openxmlformats.org/drawingml/2006/main">
  <a:clrScheme name="Firecon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recone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110622 slides for meeting with minister ferguson </Template>
  <TotalTime>20902</TotalTime>
  <Words>1329</Words>
  <Application>Microsoft Office PowerPoint</Application>
  <PresentationFormat>On-screen Show (4:3)</PresentationFormat>
  <Paragraphs>158</Paragraphs>
  <Slides>18</Slides>
  <Notes>1</Notes>
  <HiddenSlides>0</HiddenSlides>
  <MMClips>0</MMClips>
  <ScaleCrop>false</ScaleCrop>
  <HeadingPairs>
    <vt:vector size="6" baseType="variant">
      <vt:variant>
        <vt:lpstr>Theme</vt:lpstr>
      </vt:variant>
      <vt:variant>
        <vt:i4>4</vt:i4>
      </vt:variant>
      <vt:variant>
        <vt:lpstr>Embedded OLE Servers</vt:lpstr>
      </vt:variant>
      <vt:variant>
        <vt:i4>0</vt:i4>
      </vt:variant>
      <vt:variant>
        <vt:lpstr>Slide Titles</vt:lpstr>
      </vt:variant>
      <vt:variant>
        <vt:i4>18</vt:i4>
      </vt:variant>
    </vt:vector>
  </HeadingPairs>
  <TitlesOfParts>
    <vt:vector size="22" baseType="lpstr">
      <vt:lpstr>110622 slides for meeting with minister ferguson </vt:lpstr>
      <vt:lpstr>Amcor PowerPoint Template</vt:lpstr>
      <vt:lpstr>Wesfarmers NGER Act Reporting  Deloitte seminar June 2011</vt:lpstr>
      <vt:lpstr>Rio Tinto hand</vt:lpstr>
      <vt:lpstr>Australian Paper, Amcor, Rio Tinto, Simplot, Wesfarmers, Westfield, Woolworths  (Rule Change Committee) </vt:lpstr>
      <vt:lpstr>Contents</vt:lpstr>
      <vt:lpstr>About the Committee</vt:lpstr>
      <vt:lpstr>What is the problem ?</vt:lpstr>
      <vt:lpstr>Evidence of the difference between the cost of debt and allowed return on debt (privately owned NSPs) (1)</vt:lpstr>
      <vt:lpstr>Evidence of the difference between the cost of debt and allowed return on debt (privately owned NSPs) (2)</vt:lpstr>
      <vt:lpstr>Evidence of the difference between the cost of debt and allowed return on debt (privately owned NSPs) (3)</vt:lpstr>
      <vt:lpstr>Evidence of the difference between the cost of debt and allowed return on debt (government-owned NSPs)</vt:lpstr>
      <vt:lpstr>This has translated into windfalls for shareholders and higher prices for consumers …</vt:lpstr>
      <vt:lpstr>… and incentives for inefficient over-investment </vt:lpstr>
      <vt:lpstr>And, the main reason for this is an inappropriate Rule</vt:lpstr>
      <vt:lpstr>Elements of a solution</vt:lpstr>
      <vt:lpstr>Some comments on specific aspects (1)</vt:lpstr>
      <vt:lpstr>Some comments on specific aspects: government ownership</vt:lpstr>
      <vt:lpstr>The Committee’s proposals</vt:lpstr>
      <vt:lpstr>Implications of the Committee’s proposals</vt:lpstr>
      <vt:lpstr>Our proposals on the return on debt differ from the AER’s</vt:lpstr>
      <vt:lpstr>Contact Details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Australia Paper, Amcor, Rio Tinto, Simplot, Wesfarmers, Westfield  (Network Rule Change Committee of the EUAA) </dc:title>
  <dc:creator>EUAA</dc:creator>
  <cp:lastModifiedBy>Brian Green</cp:lastModifiedBy>
  <cp:revision>124</cp:revision>
  <cp:lastPrinted>2011-06-23T23:29:44Z</cp:lastPrinted>
  <dcterms:created xsi:type="dcterms:W3CDTF">2011-06-22T04:25:44Z</dcterms:created>
  <dcterms:modified xsi:type="dcterms:W3CDTF">2011-11-21T05:13:43Z</dcterms:modified>
</cp:coreProperties>
</file>